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60" r:id="rId4"/>
    <p:sldId id="262" r:id="rId5"/>
    <p:sldId id="324" r:id="rId6"/>
    <p:sldId id="299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01" r:id="rId16"/>
    <p:sldId id="302" r:id="rId17"/>
    <p:sldId id="303" r:id="rId18"/>
    <p:sldId id="297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66" r:id="rId30"/>
    <p:sldId id="296" r:id="rId31"/>
    <p:sldId id="298" r:id="rId32"/>
    <p:sldId id="290" r:id="rId33"/>
    <p:sldId id="291" r:id="rId34"/>
    <p:sldId id="292" r:id="rId35"/>
    <p:sldId id="293" r:id="rId36"/>
    <p:sldId id="295" r:id="rId37"/>
    <p:sldId id="28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3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深度相机出厂参数和标定参数对比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标定参数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FocalLengthX</c:v>
                </c:pt>
                <c:pt idx="1">
                  <c:v>FocalLengthY</c:v>
                </c:pt>
                <c:pt idx="2">
                  <c:v>PrincipalPointX</c:v>
                </c:pt>
                <c:pt idx="3">
                  <c:v>PrincipalPointY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366.37290000000002</c:v>
                </c:pt>
                <c:pt idx="1">
                  <c:v>366.03800000000001</c:v>
                </c:pt>
                <c:pt idx="2">
                  <c:v>256.26229999999998</c:v>
                </c:pt>
                <c:pt idx="3">
                  <c:v>211.11779999999999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3-44EE-A5CD-AE5701B406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出厂参数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FocalLengthX</c:v>
                </c:pt>
                <c:pt idx="1">
                  <c:v>FocalLengthY</c:v>
                </c:pt>
                <c:pt idx="2">
                  <c:v>PrincipalPointX</c:v>
                </c:pt>
                <c:pt idx="3">
                  <c:v>PrincipalPointY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367.99299999999999</c:v>
                </c:pt>
                <c:pt idx="1">
                  <c:v>367.99299999999999</c:v>
                </c:pt>
                <c:pt idx="2">
                  <c:v>258.11200000000002</c:v>
                </c:pt>
                <c:pt idx="3">
                  <c:v>208.24799999999999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E3-44EE-A5CD-AE5701B40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2052832"/>
        <c:axId val="781570032"/>
      </c:barChart>
      <c:catAx>
        <c:axId val="77205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1570032"/>
        <c:crosses val="autoZero"/>
        <c:auto val="1"/>
        <c:lblAlgn val="ctr"/>
        <c:lblOffset val="100"/>
        <c:noMultiLvlLbl val="0"/>
      </c:catAx>
      <c:valAx>
        <c:axId val="78157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05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98F04-7773-4C04-94DE-375AFAE6931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5F26FF-3CD6-4100-BE54-708C9411A30E}">
      <dgm:prSet phldrT="[Text]"/>
      <dgm:spPr/>
      <dgm:t>
        <a:bodyPr/>
        <a:lstStyle/>
        <a:p>
          <a:r>
            <a:rPr lang="zh-CN" altLang="en-US" dirty="0"/>
            <a:t>传统位姿估计方法</a:t>
          </a:r>
        </a:p>
      </dgm:t>
    </dgm:pt>
    <dgm:pt modelId="{B95FB4B4-FB3F-417D-BCC2-AE3FA7C7B1E1}" type="parTrans" cxnId="{903D0C93-3067-40A7-BF5E-0F751C147327}">
      <dgm:prSet/>
      <dgm:spPr/>
      <dgm:t>
        <a:bodyPr/>
        <a:lstStyle/>
        <a:p>
          <a:endParaRPr lang="zh-CN" altLang="en-US"/>
        </a:p>
      </dgm:t>
    </dgm:pt>
    <dgm:pt modelId="{3DAF9B99-3293-4465-AE50-FB513CB05813}" type="sibTrans" cxnId="{903D0C93-3067-40A7-BF5E-0F751C147327}">
      <dgm:prSet/>
      <dgm:spPr/>
      <dgm:t>
        <a:bodyPr/>
        <a:lstStyle/>
        <a:p>
          <a:endParaRPr lang="zh-CN" altLang="en-US"/>
        </a:p>
      </dgm:t>
    </dgm:pt>
    <dgm:pt modelId="{9B6A396E-1ED3-4217-9A95-535778F2ADD0}">
      <dgm:prSet phldrT="[Text]"/>
      <dgm:spPr/>
      <dgm:t>
        <a:bodyPr/>
        <a:lstStyle/>
        <a:p>
          <a:r>
            <a:rPr lang="zh-CN" altLang="en-US" dirty="0"/>
            <a:t>单目视觉</a:t>
          </a:r>
        </a:p>
      </dgm:t>
    </dgm:pt>
    <dgm:pt modelId="{265CB2C8-4907-4F5F-A43E-9B392627F22E}" type="parTrans" cxnId="{B6B93A5C-C383-498A-9991-8817DAAA764D}">
      <dgm:prSet/>
      <dgm:spPr/>
      <dgm:t>
        <a:bodyPr/>
        <a:lstStyle/>
        <a:p>
          <a:endParaRPr lang="zh-CN" altLang="en-US"/>
        </a:p>
      </dgm:t>
    </dgm:pt>
    <dgm:pt modelId="{7949503F-C58B-4F51-B51F-03C0A26E2528}" type="sibTrans" cxnId="{B6B93A5C-C383-498A-9991-8817DAAA764D}">
      <dgm:prSet/>
      <dgm:spPr/>
      <dgm:t>
        <a:bodyPr/>
        <a:lstStyle/>
        <a:p>
          <a:endParaRPr lang="zh-CN" altLang="en-US"/>
        </a:p>
      </dgm:t>
    </dgm:pt>
    <dgm:pt modelId="{8CAD609D-1F98-4B76-921C-0C25216A3D1C}">
      <dgm:prSet phldrT="[Text]"/>
      <dgm:spPr/>
      <dgm:t>
        <a:bodyPr/>
        <a:lstStyle/>
        <a:p>
          <a:r>
            <a:rPr lang="zh-CN" altLang="en-US" dirty="0"/>
            <a:t>多目视觉</a:t>
          </a:r>
        </a:p>
      </dgm:t>
    </dgm:pt>
    <dgm:pt modelId="{CDFC54DB-E4A6-492B-A607-40774B57A43A}" type="parTrans" cxnId="{5B7F1743-22C6-4778-94E8-FC54F86EDCE1}">
      <dgm:prSet/>
      <dgm:spPr/>
      <dgm:t>
        <a:bodyPr/>
        <a:lstStyle/>
        <a:p>
          <a:endParaRPr lang="zh-CN" altLang="en-US"/>
        </a:p>
      </dgm:t>
    </dgm:pt>
    <dgm:pt modelId="{ADB83427-A0B4-46CC-834B-51B599E2A98B}" type="sibTrans" cxnId="{5B7F1743-22C6-4778-94E8-FC54F86EDCE1}">
      <dgm:prSet/>
      <dgm:spPr/>
      <dgm:t>
        <a:bodyPr/>
        <a:lstStyle/>
        <a:p>
          <a:endParaRPr lang="zh-CN" altLang="en-US"/>
        </a:p>
      </dgm:t>
    </dgm:pt>
    <dgm:pt modelId="{CCBA949D-C4E8-4BA4-84E9-3085F32FB0E6}">
      <dgm:prSet phldrT="[Text]"/>
      <dgm:spPr/>
      <dgm:t>
        <a:bodyPr/>
        <a:lstStyle/>
        <a:p>
          <a:r>
            <a:rPr lang="zh-CN" altLang="en-US" dirty="0"/>
            <a:t>扫描激光雷达</a:t>
          </a:r>
        </a:p>
      </dgm:t>
    </dgm:pt>
    <dgm:pt modelId="{A72CF5EC-B515-4DDC-AE00-6A3FF27B22DF}" type="parTrans" cxnId="{607FBF54-EA0D-41F2-9C04-88DAF891330B}">
      <dgm:prSet/>
      <dgm:spPr/>
      <dgm:t>
        <a:bodyPr/>
        <a:lstStyle/>
        <a:p>
          <a:endParaRPr lang="zh-CN" altLang="en-US"/>
        </a:p>
      </dgm:t>
    </dgm:pt>
    <dgm:pt modelId="{E8BAED83-0871-4660-9138-5A93B0501759}" type="sibTrans" cxnId="{607FBF54-EA0D-41F2-9C04-88DAF891330B}">
      <dgm:prSet/>
      <dgm:spPr/>
      <dgm:t>
        <a:bodyPr/>
        <a:lstStyle/>
        <a:p>
          <a:endParaRPr lang="zh-CN" altLang="en-US"/>
        </a:p>
      </dgm:t>
    </dgm:pt>
    <dgm:pt modelId="{6E0665F1-CBC8-43E2-8465-A47A341705E9}">
      <dgm:prSet phldrT="[Text]"/>
      <dgm:spPr/>
      <dgm:t>
        <a:bodyPr/>
        <a:lstStyle/>
        <a:p>
          <a:r>
            <a:rPr lang="zh-CN" altLang="en-US" dirty="0"/>
            <a:t>双目视觉</a:t>
          </a:r>
        </a:p>
      </dgm:t>
    </dgm:pt>
    <dgm:pt modelId="{198DFD7D-DB6A-41BA-A69E-66B122D3278B}" type="parTrans" cxnId="{3E07BD7B-F29B-40A9-BDE0-7AB16944F855}">
      <dgm:prSet/>
      <dgm:spPr/>
      <dgm:t>
        <a:bodyPr/>
        <a:lstStyle/>
        <a:p>
          <a:endParaRPr lang="zh-CN" altLang="en-US"/>
        </a:p>
      </dgm:t>
    </dgm:pt>
    <dgm:pt modelId="{CF7CF222-D4FC-4E5F-A376-79999A5D664E}" type="sibTrans" cxnId="{3E07BD7B-F29B-40A9-BDE0-7AB16944F855}">
      <dgm:prSet/>
      <dgm:spPr/>
      <dgm:t>
        <a:bodyPr/>
        <a:lstStyle/>
        <a:p>
          <a:endParaRPr lang="zh-CN" altLang="en-US"/>
        </a:p>
      </dgm:t>
    </dgm:pt>
    <dgm:pt modelId="{16FC5163-5797-420F-86D6-76D42B78348A}">
      <dgm:prSet phldrT="[Text]"/>
      <dgm:spPr/>
      <dgm:t>
        <a:bodyPr/>
        <a:lstStyle/>
        <a:p>
          <a:r>
            <a:rPr lang="zh-CN" altLang="en-US"/>
            <a:t>多传感器融合</a:t>
          </a:r>
          <a:endParaRPr lang="zh-CN" altLang="en-US" dirty="0"/>
        </a:p>
      </dgm:t>
    </dgm:pt>
    <dgm:pt modelId="{1FEEE9ED-5351-4247-859A-D610AD16044E}" type="parTrans" cxnId="{E046B0B7-56E1-4B2E-A020-1AFF7E3C7766}">
      <dgm:prSet/>
      <dgm:spPr/>
      <dgm:t>
        <a:bodyPr/>
        <a:lstStyle/>
        <a:p>
          <a:endParaRPr lang="zh-CN" altLang="en-US"/>
        </a:p>
      </dgm:t>
    </dgm:pt>
    <dgm:pt modelId="{5DBFCB22-CBB2-446F-AEB0-E95B4516F207}" type="sibTrans" cxnId="{E046B0B7-56E1-4B2E-A020-1AFF7E3C7766}">
      <dgm:prSet/>
      <dgm:spPr/>
      <dgm:t>
        <a:bodyPr/>
        <a:lstStyle/>
        <a:p>
          <a:endParaRPr lang="zh-CN" altLang="en-US"/>
        </a:p>
      </dgm:t>
    </dgm:pt>
    <dgm:pt modelId="{5CAAECD1-EF72-4FFD-AB56-E1FDCBFA19E0}" type="pres">
      <dgm:prSet presAssocID="{15098F04-7773-4C04-94DE-375AFAE693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33AE79-734E-4F9E-A3B2-B26AEC326826}" type="pres">
      <dgm:prSet presAssocID="{255F26FF-3CD6-4100-BE54-708C9411A30E}" presName="hierRoot1" presStyleCnt="0">
        <dgm:presLayoutVars>
          <dgm:hierBranch val="init"/>
        </dgm:presLayoutVars>
      </dgm:prSet>
      <dgm:spPr/>
    </dgm:pt>
    <dgm:pt modelId="{D02C19F8-816A-4AF1-A550-127D6E63A2F6}" type="pres">
      <dgm:prSet presAssocID="{255F26FF-3CD6-4100-BE54-708C9411A30E}" presName="rootComposite1" presStyleCnt="0"/>
      <dgm:spPr/>
    </dgm:pt>
    <dgm:pt modelId="{8D042983-6BF7-4D69-B6E3-1DBAF9BB1928}" type="pres">
      <dgm:prSet presAssocID="{255F26FF-3CD6-4100-BE54-708C9411A30E}" presName="rootText1" presStyleLbl="node0" presStyleIdx="0" presStyleCnt="1">
        <dgm:presLayoutVars>
          <dgm:chPref val="3"/>
        </dgm:presLayoutVars>
      </dgm:prSet>
      <dgm:spPr/>
    </dgm:pt>
    <dgm:pt modelId="{0374A005-0CF5-4622-A95F-EFAAF90802D8}" type="pres">
      <dgm:prSet presAssocID="{255F26FF-3CD6-4100-BE54-708C9411A30E}" presName="rootConnector1" presStyleLbl="node1" presStyleIdx="0" presStyleCnt="0"/>
      <dgm:spPr/>
    </dgm:pt>
    <dgm:pt modelId="{A8F07D8A-92FC-407C-B626-A5AC1B059406}" type="pres">
      <dgm:prSet presAssocID="{255F26FF-3CD6-4100-BE54-708C9411A30E}" presName="hierChild2" presStyleCnt="0"/>
      <dgm:spPr/>
    </dgm:pt>
    <dgm:pt modelId="{656BB71A-738A-48DC-AC95-61BCABE78421}" type="pres">
      <dgm:prSet presAssocID="{265CB2C8-4907-4F5F-A43E-9B392627F22E}" presName="Name37" presStyleLbl="parChTrans1D2" presStyleIdx="0" presStyleCnt="5"/>
      <dgm:spPr/>
    </dgm:pt>
    <dgm:pt modelId="{DC775B6A-BF8D-47E9-B8EF-C1499541D693}" type="pres">
      <dgm:prSet presAssocID="{9B6A396E-1ED3-4217-9A95-535778F2ADD0}" presName="hierRoot2" presStyleCnt="0">
        <dgm:presLayoutVars>
          <dgm:hierBranch val="init"/>
        </dgm:presLayoutVars>
      </dgm:prSet>
      <dgm:spPr/>
    </dgm:pt>
    <dgm:pt modelId="{C5FF2726-AF90-4008-B30B-723281FBD45C}" type="pres">
      <dgm:prSet presAssocID="{9B6A396E-1ED3-4217-9A95-535778F2ADD0}" presName="rootComposite" presStyleCnt="0"/>
      <dgm:spPr/>
    </dgm:pt>
    <dgm:pt modelId="{001FF192-BC6A-458A-8D04-EEB4A8B75022}" type="pres">
      <dgm:prSet presAssocID="{9B6A396E-1ED3-4217-9A95-535778F2ADD0}" presName="rootText" presStyleLbl="node2" presStyleIdx="0" presStyleCnt="5">
        <dgm:presLayoutVars>
          <dgm:chPref val="3"/>
        </dgm:presLayoutVars>
      </dgm:prSet>
      <dgm:spPr/>
    </dgm:pt>
    <dgm:pt modelId="{50740576-528E-4964-A86A-0A22A8650B79}" type="pres">
      <dgm:prSet presAssocID="{9B6A396E-1ED3-4217-9A95-535778F2ADD0}" presName="rootConnector" presStyleLbl="node2" presStyleIdx="0" presStyleCnt="5"/>
      <dgm:spPr/>
    </dgm:pt>
    <dgm:pt modelId="{45FC7136-83F3-4475-ABC6-907E4981C7CD}" type="pres">
      <dgm:prSet presAssocID="{9B6A396E-1ED3-4217-9A95-535778F2ADD0}" presName="hierChild4" presStyleCnt="0"/>
      <dgm:spPr/>
    </dgm:pt>
    <dgm:pt modelId="{AD53EF65-C35F-4CA7-8054-6F4982F84A52}" type="pres">
      <dgm:prSet presAssocID="{9B6A396E-1ED3-4217-9A95-535778F2ADD0}" presName="hierChild5" presStyleCnt="0"/>
      <dgm:spPr/>
    </dgm:pt>
    <dgm:pt modelId="{CBA1C351-2A1D-4D02-AE48-DFE090529AD2}" type="pres">
      <dgm:prSet presAssocID="{198DFD7D-DB6A-41BA-A69E-66B122D3278B}" presName="Name37" presStyleLbl="parChTrans1D2" presStyleIdx="1" presStyleCnt="5"/>
      <dgm:spPr/>
    </dgm:pt>
    <dgm:pt modelId="{F9DB7C17-6609-42B1-8E14-95069A7045C7}" type="pres">
      <dgm:prSet presAssocID="{6E0665F1-CBC8-43E2-8465-A47A341705E9}" presName="hierRoot2" presStyleCnt="0">
        <dgm:presLayoutVars>
          <dgm:hierBranch val="init"/>
        </dgm:presLayoutVars>
      </dgm:prSet>
      <dgm:spPr/>
    </dgm:pt>
    <dgm:pt modelId="{44198CE5-1A79-42A6-BBDA-B979B46AE02B}" type="pres">
      <dgm:prSet presAssocID="{6E0665F1-CBC8-43E2-8465-A47A341705E9}" presName="rootComposite" presStyleCnt="0"/>
      <dgm:spPr/>
    </dgm:pt>
    <dgm:pt modelId="{BCE9AD58-5E64-446E-9F95-4F832D4F3A92}" type="pres">
      <dgm:prSet presAssocID="{6E0665F1-CBC8-43E2-8465-A47A341705E9}" presName="rootText" presStyleLbl="node2" presStyleIdx="1" presStyleCnt="5">
        <dgm:presLayoutVars>
          <dgm:chPref val="3"/>
        </dgm:presLayoutVars>
      </dgm:prSet>
      <dgm:spPr/>
    </dgm:pt>
    <dgm:pt modelId="{DD1C8AD2-8E03-41AE-A0AF-11459CEE4FC5}" type="pres">
      <dgm:prSet presAssocID="{6E0665F1-CBC8-43E2-8465-A47A341705E9}" presName="rootConnector" presStyleLbl="node2" presStyleIdx="1" presStyleCnt="5"/>
      <dgm:spPr/>
    </dgm:pt>
    <dgm:pt modelId="{F86150E6-A811-4470-A129-6C1AB86EFD3E}" type="pres">
      <dgm:prSet presAssocID="{6E0665F1-CBC8-43E2-8465-A47A341705E9}" presName="hierChild4" presStyleCnt="0"/>
      <dgm:spPr/>
    </dgm:pt>
    <dgm:pt modelId="{E9342E8C-40A8-49D4-B51C-EB637AACB971}" type="pres">
      <dgm:prSet presAssocID="{6E0665F1-CBC8-43E2-8465-A47A341705E9}" presName="hierChild5" presStyleCnt="0"/>
      <dgm:spPr/>
    </dgm:pt>
    <dgm:pt modelId="{E23C7B6B-0BE1-44B0-A947-ADD4C87D1AD5}" type="pres">
      <dgm:prSet presAssocID="{CDFC54DB-E4A6-492B-A607-40774B57A43A}" presName="Name37" presStyleLbl="parChTrans1D2" presStyleIdx="2" presStyleCnt="5"/>
      <dgm:spPr/>
    </dgm:pt>
    <dgm:pt modelId="{48B7E2FF-7842-4305-B328-C84421CB9C8B}" type="pres">
      <dgm:prSet presAssocID="{8CAD609D-1F98-4B76-921C-0C25216A3D1C}" presName="hierRoot2" presStyleCnt="0">
        <dgm:presLayoutVars>
          <dgm:hierBranch val="init"/>
        </dgm:presLayoutVars>
      </dgm:prSet>
      <dgm:spPr/>
    </dgm:pt>
    <dgm:pt modelId="{E57F099E-B9AF-4306-8557-6B4071445768}" type="pres">
      <dgm:prSet presAssocID="{8CAD609D-1F98-4B76-921C-0C25216A3D1C}" presName="rootComposite" presStyleCnt="0"/>
      <dgm:spPr/>
    </dgm:pt>
    <dgm:pt modelId="{6754D230-DCFE-4754-AF45-1BAD15ED089F}" type="pres">
      <dgm:prSet presAssocID="{8CAD609D-1F98-4B76-921C-0C25216A3D1C}" presName="rootText" presStyleLbl="node2" presStyleIdx="2" presStyleCnt="5">
        <dgm:presLayoutVars>
          <dgm:chPref val="3"/>
        </dgm:presLayoutVars>
      </dgm:prSet>
      <dgm:spPr/>
    </dgm:pt>
    <dgm:pt modelId="{B11A36DF-6251-462C-93F3-A903B1277E81}" type="pres">
      <dgm:prSet presAssocID="{8CAD609D-1F98-4B76-921C-0C25216A3D1C}" presName="rootConnector" presStyleLbl="node2" presStyleIdx="2" presStyleCnt="5"/>
      <dgm:spPr/>
    </dgm:pt>
    <dgm:pt modelId="{F7F9CA20-7634-402D-9A52-137CA955F63E}" type="pres">
      <dgm:prSet presAssocID="{8CAD609D-1F98-4B76-921C-0C25216A3D1C}" presName="hierChild4" presStyleCnt="0"/>
      <dgm:spPr/>
    </dgm:pt>
    <dgm:pt modelId="{3A750621-C8DA-4817-AA94-2F1FEE482B5C}" type="pres">
      <dgm:prSet presAssocID="{8CAD609D-1F98-4B76-921C-0C25216A3D1C}" presName="hierChild5" presStyleCnt="0"/>
      <dgm:spPr/>
    </dgm:pt>
    <dgm:pt modelId="{9DF0BB6A-3337-4BAB-917F-496C5E646644}" type="pres">
      <dgm:prSet presAssocID="{A72CF5EC-B515-4DDC-AE00-6A3FF27B22DF}" presName="Name37" presStyleLbl="parChTrans1D2" presStyleIdx="3" presStyleCnt="5"/>
      <dgm:spPr/>
    </dgm:pt>
    <dgm:pt modelId="{077CB02B-826B-4172-A02E-1FD7E3C88C98}" type="pres">
      <dgm:prSet presAssocID="{CCBA949D-C4E8-4BA4-84E9-3085F32FB0E6}" presName="hierRoot2" presStyleCnt="0">
        <dgm:presLayoutVars>
          <dgm:hierBranch val="init"/>
        </dgm:presLayoutVars>
      </dgm:prSet>
      <dgm:spPr/>
    </dgm:pt>
    <dgm:pt modelId="{9433E279-86BA-406D-B151-E1D34725BCC1}" type="pres">
      <dgm:prSet presAssocID="{CCBA949D-C4E8-4BA4-84E9-3085F32FB0E6}" presName="rootComposite" presStyleCnt="0"/>
      <dgm:spPr/>
    </dgm:pt>
    <dgm:pt modelId="{CAB34D88-27C6-4A33-9E3B-04194079CBB9}" type="pres">
      <dgm:prSet presAssocID="{CCBA949D-C4E8-4BA4-84E9-3085F32FB0E6}" presName="rootText" presStyleLbl="node2" presStyleIdx="3" presStyleCnt="5">
        <dgm:presLayoutVars>
          <dgm:chPref val="3"/>
        </dgm:presLayoutVars>
      </dgm:prSet>
      <dgm:spPr/>
    </dgm:pt>
    <dgm:pt modelId="{2EDFA039-636A-4930-90D3-DD68BCE90E94}" type="pres">
      <dgm:prSet presAssocID="{CCBA949D-C4E8-4BA4-84E9-3085F32FB0E6}" presName="rootConnector" presStyleLbl="node2" presStyleIdx="3" presStyleCnt="5"/>
      <dgm:spPr/>
    </dgm:pt>
    <dgm:pt modelId="{6F14DD43-0BB3-4D5B-A1E5-42EE430339C9}" type="pres">
      <dgm:prSet presAssocID="{CCBA949D-C4E8-4BA4-84E9-3085F32FB0E6}" presName="hierChild4" presStyleCnt="0"/>
      <dgm:spPr/>
    </dgm:pt>
    <dgm:pt modelId="{736AD92E-8A29-4D6F-9E20-69579125B454}" type="pres">
      <dgm:prSet presAssocID="{CCBA949D-C4E8-4BA4-84E9-3085F32FB0E6}" presName="hierChild5" presStyleCnt="0"/>
      <dgm:spPr/>
    </dgm:pt>
    <dgm:pt modelId="{06012709-E36E-4BC7-A728-2AAED061F12A}" type="pres">
      <dgm:prSet presAssocID="{1FEEE9ED-5351-4247-859A-D610AD16044E}" presName="Name37" presStyleLbl="parChTrans1D2" presStyleIdx="4" presStyleCnt="5"/>
      <dgm:spPr/>
    </dgm:pt>
    <dgm:pt modelId="{4E9B8B91-7129-464C-AE41-39CF1A186C3F}" type="pres">
      <dgm:prSet presAssocID="{16FC5163-5797-420F-86D6-76D42B78348A}" presName="hierRoot2" presStyleCnt="0">
        <dgm:presLayoutVars>
          <dgm:hierBranch val="init"/>
        </dgm:presLayoutVars>
      </dgm:prSet>
      <dgm:spPr/>
    </dgm:pt>
    <dgm:pt modelId="{3BC41D23-0487-4515-B630-B5528BBF522C}" type="pres">
      <dgm:prSet presAssocID="{16FC5163-5797-420F-86D6-76D42B78348A}" presName="rootComposite" presStyleCnt="0"/>
      <dgm:spPr/>
    </dgm:pt>
    <dgm:pt modelId="{C8DA935B-A376-49F0-A722-9D7725BCF47C}" type="pres">
      <dgm:prSet presAssocID="{16FC5163-5797-420F-86D6-76D42B78348A}" presName="rootText" presStyleLbl="node2" presStyleIdx="4" presStyleCnt="5">
        <dgm:presLayoutVars>
          <dgm:chPref val="3"/>
        </dgm:presLayoutVars>
      </dgm:prSet>
      <dgm:spPr/>
    </dgm:pt>
    <dgm:pt modelId="{E63B0CA7-4383-40FC-BD2D-37E8EFB2F9CF}" type="pres">
      <dgm:prSet presAssocID="{16FC5163-5797-420F-86D6-76D42B78348A}" presName="rootConnector" presStyleLbl="node2" presStyleIdx="4" presStyleCnt="5"/>
      <dgm:spPr/>
    </dgm:pt>
    <dgm:pt modelId="{E5560796-CF6F-43F9-AE33-AE7148DBADC7}" type="pres">
      <dgm:prSet presAssocID="{16FC5163-5797-420F-86D6-76D42B78348A}" presName="hierChild4" presStyleCnt="0"/>
      <dgm:spPr/>
    </dgm:pt>
    <dgm:pt modelId="{8E31EDAF-ABD7-41C5-81A8-FDF1F25ED318}" type="pres">
      <dgm:prSet presAssocID="{16FC5163-5797-420F-86D6-76D42B78348A}" presName="hierChild5" presStyleCnt="0"/>
      <dgm:spPr/>
    </dgm:pt>
    <dgm:pt modelId="{CA50F2DC-7DCE-426D-A99A-E8E961808757}" type="pres">
      <dgm:prSet presAssocID="{255F26FF-3CD6-4100-BE54-708C9411A30E}" presName="hierChild3" presStyleCnt="0"/>
      <dgm:spPr/>
    </dgm:pt>
  </dgm:ptLst>
  <dgm:cxnLst>
    <dgm:cxn modelId="{FACBDF03-A6B0-47C3-9834-2380DB4FB408}" type="presOf" srcId="{6E0665F1-CBC8-43E2-8465-A47A341705E9}" destId="{BCE9AD58-5E64-446E-9F95-4F832D4F3A92}" srcOrd="0" destOrd="0" presId="urn:microsoft.com/office/officeart/2005/8/layout/orgChart1"/>
    <dgm:cxn modelId="{4D634E1E-9A1C-4902-9D66-FB251E6C765A}" type="presOf" srcId="{6E0665F1-CBC8-43E2-8465-A47A341705E9}" destId="{DD1C8AD2-8E03-41AE-A0AF-11459CEE4FC5}" srcOrd="1" destOrd="0" presId="urn:microsoft.com/office/officeart/2005/8/layout/orgChart1"/>
    <dgm:cxn modelId="{4734A325-DA91-4C29-BB97-BFD72922AB2C}" type="presOf" srcId="{255F26FF-3CD6-4100-BE54-708C9411A30E}" destId="{8D042983-6BF7-4D69-B6E3-1DBAF9BB1928}" srcOrd="0" destOrd="0" presId="urn:microsoft.com/office/officeart/2005/8/layout/orgChart1"/>
    <dgm:cxn modelId="{2947F038-45CC-46A5-8596-F456EF706683}" type="presOf" srcId="{198DFD7D-DB6A-41BA-A69E-66B122D3278B}" destId="{CBA1C351-2A1D-4D02-AE48-DFE090529AD2}" srcOrd="0" destOrd="0" presId="urn:microsoft.com/office/officeart/2005/8/layout/orgChart1"/>
    <dgm:cxn modelId="{3CCF223A-BEE4-44AA-B135-CE47EB6BAFCF}" type="presOf" srcId="{CCBA949D-C4E8-4BA4-84E9-3085F32FB0E6}" destId="{2EDFA039-636A-4930-90D3-DD68BCE90E94}" srcOrd="1" destOrd="0" presId="urn:microsoft.com/office/officeart/2005/8/layout/orgChart1"/>
    <dgm:cxn modelId="{B6B93A5C-C383-498A-9991-8817DAAA764D}" srcId="{255F26FF-3CD6-4100-BE54-708C9411A30E}" destId="{9B6A396E-1ED3-4217-9A95-535778F2ADD0}" srcOrd="0" destOrd="0" parTransId="{265CB2C8-4907-4F5F-A43E-9B392627F22E}" sibTransId="{7949503F-C58B-4F51-B51F-03C0A26E2528}"/>
    <dgm:cxn modelId="{1215FE61-631C-48B5-807D-A98DB1CA80FA}" type="presOf" srcId="{CDFC54DB-E4A6-492B-A607-40774B57A43A}" destId="{E23C7B6B-0BE1-44B0-A947-ADD4C87D1AD5}" srcOrd="0" destOrd="0" presId="urn:microsoft.com/office/officeart/2005/8/layout/orgChart1"/>
    <dgm:cxn modelId="{5B7F1743-22C6-4778-94E8-FC54F86EDCE1}" srcId="{255F26FF-3CD6-4100-BE54-708C9411A30E}" destId="{8CAD609D-1F98-4B76-921C-0C25216A3D1C}" srcOrd="2" destOrd="0" parTransId="{CDFC54DB-E4A6-492B-A607-40774B57A43A}" sibTransId="{ADB83427-A0B4-46CC-834B-51B599E2A98B}"/>
    <dgm:cxn modelId="{607FBF54-EA0D-41F2-9C04-88DAF891330B}" srcId="{255F26FF-3CD6-4100-BE54-708C9411A30E}" destId="{CCBA949D-C4E8-4BA4-84E9-3085F32FB0E6}" srcOrd="3" destOrd="0" parTransId="{A72CF5EC-B515-4DDC-AE00-6A3FF27B22DF}" sibTransId="{E8BAED83-0871-4660-9138-5A93B0501759}"/>
    <dgm:cxn modelId="{27636377-0F5C-4BCA-8E33-6D71DD07F372}" type="presOf" srcId="{15098F04-7773-4C04-94DE-375AFAE6931A}" destId="{5CAAECD1-EF72-4FFD-AB56-E1FDCBFA19E0}" srcOrd="0" destOrd="0" presId="urn:microsoft.com/office/officeart/2005/8/layout/orgChart1"/>
    <dgm:cxn modelId="{3E07BD7B-F29B-40A9-BDE0-7AB16944F855}" srcId="{255F26FF-3CD6-4100-BE54-708C9411A30E}" destId="{6E0665F1-CBC8-43E2-8465-A47A341705E9}" srcOrd="1" destOrd="0" parTransId="{198DFD7D-DB6A-41BA-A69E-66B122D3278B}" sibTransId="{CF7CF222-D4FC-4E5F-A376-79999A5D664E}"/>
    <dgm:cxn modelId="{F1ED9D80-6DDA-409F-A6AE-8EB0826D2BE6}" type="presOf" srcId="{16FC5163-5797-420F-86D6-76D42B78348A}" destId="{E63B0CA7-4383-40FC-BD2D-37E8EFB2F9CF}" srcOrd="1" destOrd="0" presId="urn:microsoft.com/office/officeart/2005/8/layout/orgChart1"/>
    <dgm:cxn modelId="{7CFBAD80-C90F-4F78-89B8-9D9A57371AB5}" type="presOf" srcId="{255F26FF-3CD6-4100-BE54-708C9411A30E}" destId="{0374A005-0CF5-4622-A95F-EFAAF90802D8}" srcOrd="1" destOrd="0" presId="urn:microsoft.com/office/officeart/2005/8/layout/orgChart1"/>
    <dgm:cxn modelId="{0A3A8490-A257-4281-8955-28D99807F568}" type="presOf" srcId="{8CAD609D-1F98-4B76-921C-0C25216A3D1C}" destId="{B11A36DF-6251-462C-93F3-A903B1277E81}" srcOrd="1" destOrd="0" presId="urn:microsoft.com/office/officeart/2005/8/layout/orgChart1"/>
    <dgm:cxn modelId="{903D0C93-3067-40A7-BF5E-0F751C147327}" srcId="{15098F04-7773-4C04-94DE-375AFAE6931A}" destId="{255F26FF-3CD6-4100-BE54-708C9411A30E}" srcOrd="0" destOrd="0" parTransId="{B95FB4B4-FB3F-417D-BCC2-AE3FA7C7B1E1}" sibTransId="{3DAF9B99-3293-4465-AE50-FB513CB05813}"/>
    <dgm:cxn modelId="{E3BAD594-AC57-4F70-8940-1714A92970D4}" type="presOf" srcId="{CCBA949D-C4E8-4BA4-84E9-3085F32FB0E6}" destId="{CAB34D88-27C6-4A33-9E3B-04194079CBB9}" srcOrd="0" destOrd="0" presId="urn:microsoft.com/office/officeart/2005/8/layout/orgChart1"/>
    <dgm:cxn modelId="{FE46EF94-4D2D-417E-9B65-5F93157D30EF}" type="presOf" srcId="{16FC5163-5797-420F-86D6-76D42B78348A}" destId="{C8DA935B-A376-49F0-A722-9D7725BCF47C}" srcOrd="0" destOrd="0" presId="urn:microsoft.com/office/officeart/2005/8/layout/orgChart1"/>
    <dgm:cxn modelId="{6759A599-E385-49F8-B816-6B6169AC3A8A}" type="presOf" srcId="{A72CF5EC-B515-4DDC-AE00-6A3FF27B22DF}" destId="{9DF0BB6A-3337-4BAB-917F-496C5E646644}" srcOrd="0" destOrd="0" presId="urn:microsoft.com/office/officeart/2005/8/layout/orgChart1"/>
    <dgm:cxn modelId="{EDA7F09A-6085-4408-980E-E2530E6ECB83}" type="presOf" srcId="{9B6A396E-1ED3-4217-9A95-535778F2ADD0}" destId="{50740576-528E-4964-A86A-0A22A8650B79}" srcOrd="1" destOrd="0" presId="urn:microsoft.com/office/officeart/2005/8/layout/orgChart1"/>
    <dgm:cxn modelId="{CADE06A1-FABC-4D9A-A889-69CD0D5DDA10}" type="presOf" srcId="{8CAD609D-1F98-4B76-921C-0C25216A3D1C}" destId="{6754D230-DCFE-4754-AF45-1BAD15ED089F}" srcOrd="0" destOrd="0" presId="urn:microsoft.com/office/officeart/2005/8/layout/orgChart1"/>
    <dgm:cxn modelId="{D6216EA6-E47E-427C-BF88-071CCBB19F50}" type="presOf" srcId="{1FEEE9ED-5351-4247-859A-D610AD16044E}" destId="{06012709-E36E-4BC7-A728-2AAED061F12A}" srcOrd="0" destOrd="0" presId="urn:microsoft.com/office/officeart/2005/8/layout/orgChart1"/>
    <dgm:cxn modelId="{E046B0B7-56E1-4B2E-A020-1AFF7E3C7766}" srcId="{255F26FF-3CD6-4100-BE54-708C9411A30E}" destId="{16FC5163-5797-420F-86D6-76D42B78348A}" srcOrd="4" destOrd="0" parTransId="{1FEEE9ED-5351-4247-859A-D610AD16044E}" sibTransId="{5DBFCB22-CBB2-446F-AEB0-E95B4516F207}"/>
    <dgm:cxn modelId="{25952FB8-4CF2-49E9-90EA-783C3CFADFA7}" type="presOf" srcId="{265CB2C8-4907-4F5F-A43E-9B392627F22E}" destId="{656BB71A-738A-48DC-AC95-61BCABE78421}" srcOrd="0" destOrd="0" presId="urn:microsoft.com/office/officeart/2005/8/layout/orgChart1"/>
    <dgm:cxn modelId="{DE5CBFD3-A85E-44CC-ADBD-2DF6CEC553E6}" type="presOf" srcId="{9B6A396E-1ED3-4217-9A95-535778F2ADD0}" destId="{001FF192-BC6A-458A-8D04-EEB4A8B75022}" srcOrd="0" destOrd="0" presId="urn:microsoft.com/office/officeart/2005/8/layout/orgChart1"/>
    <dgm:cxn modelId="{0B6EE004-F638-4C07-BC66-7BD0BA00D3BE}" type="presParOf" srcId="{5CAAECD1-EF72-4FFD-AB56-E1FDCBFA19E0}" destId="{A233AE79-734E-4F9E-A3B2-B26AEC326826}" srcOrd="0" destOrd="0" presId="urn:microsoft.com/office/officeart/2005/8/layout/orgChart1"/>
    <dgm:cxn modelId="{85FD2790-6C0D-41A8-BB47-A69073E7B2C8}" type="presParOf" srcId="{A233AE79-734E-4F9E-A3B2-B26AEC326826}" destId="{D02C19F8-816A-4AF1-A550-127D6E63A2F6}" srcOrd="0" destOrd="0" presId="urn:microsoft.com/office/officeart/2005/8/layout/orgChart1"/>
    <dgm:cxn modelId="{29EF6C7C-2378-4486-BA70-EE82015D3390}" type="presParOf" srcId="{D02C19F8-816A-4AF1-A550-127D6E63A2F6}" destId="{8D042983-6BF7-4D69-B6E3-1DBAF9BB1928}" srcOrd="0" destOrd="0" presId="urn:microsoft.com/office/officeart/2005/8/layout/orgChart1"/>
    <dgm:cxn modelId="{B87F9B3E-BF35-4BC6-AA7C-E9DD84766030}" type="presParOf" srcId="{D02C19F8-816A-4AF1-A550-127D6E63A2F6}" destId="{0374A005-0CF5-4622-A95F-EFAAF90802D8}" srcOrd="1" destOrd="0" presId="urn:microsoft.com/office/officeart/2005/8/layout/orgChart1"/>
    <dgm:cxn modelId="{F9C7FACB-1A0B-4DCF-ACEA-2E24CF006902}" type="presParOf" srcId="{A233AE79-734E-4F9E-A3B2-B26AEC326826}" destId="{A8F07D8A-92FC-407C-B626-A5AC1B059406}" srcOrd="1" destOrd="0" presId="urn:microsoft.com/office/officeart/2005/8/layout/orgChart1"/>
    <dgm:cxn modelId="{B50F1C39-7D14-44EA-B242-6145B45CF9C6}" type="presParOf" srcId="{A8F07D8A-92FC-407C-B626-A5AC1B059406}" destId="{656BB71A-738A-48DC-AC95-61BCABE78421}" srcOrd="0" destOrd="0" presId="urn:microsoft.com/office/officeart/2005/8/layout/orgChart1"/>
    <dgm:cxn modelId="{93C2F8BC-ABFA-441F-9699-C5C21B42F30A}" type="presParOf" srcId="{A8F07D8A-92FC-407C-B626-A5AC1B059406}" destId="{DC775B6A-BF8D-47E9-B8EF-C1499541D693}" srcOrd="1" destOrd="0" presId="urn:microsoft.com/office/officeart/2005/8/layout/orgChart1"/>
    <dgm:cxn modelId="{49C65E2D-F782-4A9B-8AF1-60BAEF373880}" type="presParOf" srcId="{DC775B6A-BF8D-47E9-B8EF-C1499541D693}" destId="{C5FF2726-AF90-4008-B30B-723281FBD45C}" srcOrd="0" destOrd="0" presId="urn:microsoft.com/office/officeart/2005/8/layout/orgChart1"/>
    <dgm:cxn modelId="{A7A7505D-1D89-41DC-9F77-F95DD9D5F985}" type="presParOf" srcId="{C5FF2726-AF90-4008-B30B-723281FBD45C}" destId="{001FF192-BC6A-458A-8D04-EEB4A8B75022}" srcOrd="0" destOrd="0" presId="urn:microsoft.com/office/officeart/2005/8/layout/orgChart1"/>
    <dgm:cxn modelId="{B03AF299-4EE9-4AF1-B949-DC5FA68EDFA5}" type="presParOf" srcId="{C5FF2726-AF90-4008-B30B-723281FBD45C}" destId="{50740576-528E-4964-A86A-0A22A8650B79}" srcOrd="1" destOrd="0" presId="urn:microsoft.com/office/officeart/2005/8/layout/orgChart1"/>
    <dgm:cxn modelId="{16336A5A-8A36-4836-B535-C11815AE43F2}" type="presParOf" srcId="{DC775B6A-BF8D-47E9-B8EF-C1499541D693}" destId="{45FC7136-83F3-4475-ABC6-907E4981C7CD}" srcOrd="1" destOrd="0" presId="urn:microsoft.com/office/officeart/2005/8/layout/orgChart1"/>
    <dgm:cxn modelId="{6B8BE81F-1C0B-4476-ABE6-A94349846FC8}" type="presParOf" srcId="{DC775B6A-BF8D-47E9-B8EF-C1499541D693}" destId="{AD53EF65-C35F-4CA7-8054-6F4982F84A52}" srcOrd="2" destOrd="0" presId="urn:microsoft.com/office/officeart/2005/8/layout/orgChart1"/>
    <dgm:cxn modelId="{40F9D469-A043-4D80-A11A-DD7E1B9E2082}" type="presParOf" srcId="{A8F07D8A-92FC-407C-B626-A5AC1B059406}" destId="{CBA1C351-2A1D-4D02-AE48-DFE090529AD2}" srcOrd="2" destOrd="0" presId="urn:microsoft.com/office/officeart/2005/8/layout/orgChart1"/>
    <dgm:cxn modelId="{4991496C-2601-49DA-902B-B063BADB131C}" type="presParOf" srcId="{A8F07D8A-92FC-407C-B626-A5AC1B059406}" destId="{F9DB7C17-6609-42B1-8E14-95069A7045C7}" srcOrd="3" destOrd="0" presId="urn:microsoft.com/office/officeart/2005/8/layout/orgChart1"/>
    <dgm:cxn modelId="{1A885E85-E965-4EA7-A70F-91D168628955}" type="presParOf" srcId="{F9DB7C17-6609-42B1-8E14-95069A7045C7}" destId="{44198CE5-1A79-42A6-BBDA-B979B46AE02B}" srcOrd="0" destOrd="0" presId="urn:microsoft.com/office/officeart/2005/8/layout/orgChart1"/>
    <dgm:cxn modelId="{A5DCCD68-5663-4627-BB57-7AAF88E0FA7D}" type="presParOf" srcId="{44198CE5-1A79-42A6-BBDA-B979B46AE02B}" destId="{BCE9AD58-5E64-446E-9F95-4F832D4F3A92}" srcOrd="0" destOrd="0" presId="urn:microsoft.com/office/officeart/2005/8/layout/orgChart1"/>
    <dgm:cxn modelId="{ADBF013B-6056-48BE-B021-17249536A024}" type="presParOf" srcId="{44198CE5-1A79-42A6-BBDA-B979B46AE02B}" destId="{DD1C8AD2-8E03-41AE-A0AF-11459CEE4FC5}" srcOrd="1" destOrd="0" presId="urn:microsoft.com/office/officeart/2005/8/layout/orgChart1"/>
    <dgm:cxn modelId="{06FC778D-63F9-417B-AB11-4953E181DE70}" type="presParOf" srcId="{F9DB7C17-6609-42B1-8E14-95069A7045C7}" destId="{F86150E6-A811-4470-A129-6C1AB86EFD3E}" srcOrd="1" destOrd="0" presId="urn:microsoft.com/office/officeart/2005/8/layout/orgChart1"/>
    <dgm:cxn modelId="{952048A3-57B1-4401-B85A-531D04CEE484}" type="presParOf" srcId="{F9DB7C17-6609-42B1-8E14-95069A7045C7}" destId="{E9342E8C-40A8-49D4-B51C-EB637AACB971}" srcOrd="2" destOrd="0" presId="urn:microsoft.com/office/officeart/2005/8/layout/orgChart1"/>
    <dgm:cxn modelId="{D47F207D-1690-41ED-AABB-8ECCBB698154}" type="presParOf" srcId="{A8F07D8A-92FC-407C-B626-A5AC1B059406}" destId="{E23C7B6B-0BE1-44B0-A947-ADD4C87D1AD5}" srcOrd="4" destOrd="0" presId="urn:microsoft.com/office/officeart/2005/8/layout/orgChart1"/>
    <dgm:cxn modelId="{807F5F8B-8FD7-4778-9350-B27E858F4610}" type="presParOf" srcId="{A8F07D8A-92FC-407C-B626-A5AC1B059406}" destId="{48B7E2FF-7842-4305-B328-C84421CB9C8B}" srcOrd="5" destOrd="0" presId="urn:microsoft.com/office/officeart/2005/8/layout/orgChart1"/>
    <dgm:cxn modelId="{5E9FBF7C-CA6C-43AA-B84F-860FD28D3F55}" type="presParOf" srcId="{48B7E2FF-7842-4305-B328-C84421CB9C8B}" destId="{E57F099E-B9AF-4306-8557-6B4071445768}" srcOrd="0" destOrd="0" presId="urn:microsoft.com/office/officeart/2005/8/layout/orgChart1"/>
    <dgm:cxn modelId="{4F646A0D-C159-448A-86B9-51388120C215}" type="presParOf" srcId="{E57F099E-B9AF-4306-8557-6B4071445768}" destId="{6754D230-DCFE-4754-AF45-1BAD15ED089F}" srcOrd="0" destOrd="0" presId="urn:microsoft.com/office/officeart/2005/8/layout/orgChart1"/>
    <dgm:cxn modelId="{0155942E-2C7B-4B54-BC78-87BCD96301B9}" type="presParOf" srcId="{E57F099E-B9AF-4306-8557-6B4071445768}" destId="{B11A36DF-6251-462C-93F3-A903B1277E81}" srcOrd="1" destOrd="0" presId="urn:microsoft.com/office/officeart/2005/8/layout/orgChart1"/>
    <dgm:cxn modelId="{BFD2ACD8-B41A-4BD3-B50F-5AECA4780AEA}" type="presParOf" srcId="{48B7E2FF-7842-4305-B328-C84421CB9C8B}" destId="{F7F9CA20-7634-402D-9A52-137CA955F63E}" srcOrd="1" destOrd="0" presId="urn:microsoft.com/office/officeart/2005/8/layout/orgChart1"/>
    <dgm:cxn modelId="{AFF7D791-F552-441A-8A4D-5B1D7741985F}" type="presParOf" srcId="{48B7E2FF-7842-4305-B328-C84421CB9C8B}" destId="{3A750621-C8DA-4817-AA94-2F1FEE482B5C}" srcOrd="2" destOrd="0" presId="urn:microsoft.com/office/officeart/2005/8/layout/orgChart1"/>
    <dgm:cxn modelId="{CF211452-E41F-43AA-BDDC-CFF6C6A6EBE0}" type="presParOf" srcId="{A8F07D8A-92FC-407C-B626-A5AC1B059406}" destId="{9DF0BB6A-3337-4BAB-917F-496C5E646644}" srcOrd="6" destOrd="0" presId="urn:microsoft.com/office/officeart/2005/8/layout/orgChart1"/>
    <dgm:cxn modelId="{103F414D-88EA-4F3D-809F-A399565BB909}" type="presParOf" srcId="{A8F07D8A-92FC-407C-B626-A5AC1B059406}" destId="{077CB02B-826B-4172-A02E-1FD7E3C88C98}" srcOrd="7" destOrd="0" presId="urn:microsoft.com/office/officeart/2005/8/layout/orgChart1"/>
    <dgm:cxn modelId="{6607B354-2ED3-4BEE-8093-F7D7B46D39DD}" type="presParOf" srcId="{077CB02B-826B-4172-A02E-1FD7E3C88C98}" destId="{9433E279-86BA-406D-B151-E1D34725BCC1}" srcOrd="0" destOrd="0" presId="urn:microsoft.com/office/officeart/2005/8/layout/orgChart1"/>
    <dgm:cxn modelId="{2C0F6553-28C5-44F1-9B1C-CF1325EA41EF}" type="presParOf" srcId="{9433E279-86BA-406D-B151-E1D34725BCC1}" destId="{CAB34D88-27C6-4A33-9E3B-04194079CBB9}" srcOrd="0" destOrd="0" presId="urn:microsoft.com/office/officeart/2005/8/layout/orgChart1"/>
    <dgm:cxn modelId="{3DE30A62-15E7-44BE-BABE-6465FFE9359C}" type="presParOf" srcId="{9433E279-86BA-406D-B151-E1D34725BCC1}" destId="{2EDFA039-636A-4930-90D3-DD68BCE90E94}" srcOrd="1" destOrd="0" presId="urn:microsoft.com/office/officeart/2005/8/layout/orgChart1"/>
    <dgm:cxn modelId="{18F9A97E-2038-47C8-9FF9-61ADD496C1F5}" type="presParOf" srcId="{077CB02B-826B-4172-A02E-1FD7E3C88C98}" destId="{6F14DD43-0BB3-4D5B-A1E5-42EE430339C9}" srcOrd="1" destOrd="0" presId="urn:microsoft.com/office/officeart/2005/8/layout/orgChart1"/>
    <dgm:cxn modelId="{B6289166-221A-4ACD-9A08-54E4E418B58F}" type="presParOf" srcId="{077CB02B-826B-4172-A02E-1FD7E3C88C98}" destId="{736AD92E-8A29-4D6F-9E20-69579125B454}" srcOrd="2" destOrd="0" presId="urn:microsoft.com/office/officeart/2005/8/layout/orgChart1"/>
    <dgm:cxn modelId="{5A721462-C6C5-41A4-B007-47561F2C2D82}" type="presParOf" srcId="{A8F07D8A-92FC-407C-B626-A5AC1B059406}" destId="{06012709-E36E-4BC7-A728-2AAED061F12A}" srcOrd="8" destOrd="0" presId="urn:microsoft.com/office/officeart/2005/8/layout/orgChart1"/>
    <dgm:cxn modelId="{BFD5EC6F-48F6-47FB-BF8A-5F410A1EF6FA}" type="presParOf" srcId="{A8F07D8A-92FC-407C-B626-A5AC1B059406}" destId="{4E9B8B91-7129-464C-AE41-39CF1A186C3F}" srcOrd="9" destOrd="0" presId="urn:microsoft.com/office/officeart/2005/8/layout/orgChart1"/>
    <dgm:cxn modelId="{0D2CFBCA-B673-4CD1-8E69-D24753E2969D}" type="presParOf" srcId="{4E9B8B91-7129-464C-AE41-39CF1A186C3F}" destId="{3BC41D23-0487-4515-B630-B5528BBF522C}" srcOrd="0" destOrd="0" presId="urn:microsoft.com/office/officeart/2005/8/layout/orgChart1"/>
    <dgm:cxn modelId="{51BD790E-6B38-48D9-928F-83E75251D395}" type="presParOf" srcId="{3BC41D23-0487-4515-B630-B5528BBF522C}" destId="{C8DA935B-A376-49F0-A722-9D7725BCF47C}" srcOrd="0" destOrd="0" presId="urn:microsoft.com/office/officeart/2005/8/layout/orgChart1"/>
    <dgm:cxn modelId="{36D5F448-E985-4BD7-9A52-93A7147E25F4}" type="presParOf" srcId="{3BC41D23-0487-4515-B630-B5528BBF522C}" destId="{E63B0CA7-4383-40FC-BD2D-37E8EFB2F9CF}" srcOrd="1" destOrd="0" presId="urn:microsoft.com/office/officeart/2005/8/layout/orgChart1"/>
    <dgm:cxn modelId="{A131A26F-3638-4665-8F01-55186B035CCC}" type="presParOf" srcId="{4E9B8B91-7129-464C-AE41-39CF1A186C3F}" destId="{E5560796-CF6F-43F9-AE33-AE7148DBADC7}" srcOrd="1" destOrd="0" presId="urn:microsoft.com/office/officeart/2005/8/layout/orgChart1"/>
    <dgm:cxn modelId="{B422250B-FFF7-452E-B275-FFCB8DBCB0DF}" type="presParOf" srcId="{4E9B8B91-7129-464C-AE41-39CF1A186C3F}" destId="{8E31EDAF-ABD7-41C5-81A8-FDF1F25ED318}" srcOrd="2" destOrd="0" presId="urn:microsoft.com/office/officeart/2005/8/layout/orgChart1"/>
    <dgm:cxn modelId="{C73D2C88-FDFB-45E9-A504-2AFF1DBD5817}" type="presParOf" srcId="{A233AE79-734E-4F9E-A3B2-B26AEC326826}" destId="{CA50F2DC-7DCE-426D-A99A-E8E9618087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662E39-CA0A-461B-886C-80AD9711AD5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370B59B-86B2-4C13-ABCF-966599D9D330}">
      <dgm:prSet phldrT="[Text]"/>
      <dgm:spPr/>
      <dgm:t>
        <a:bodyPr/>
        <a:lstStyle/>
        <a:p>
          <a:r>
            <a:rPr lang="zh-CN" altLang="en-US" dirty="0"/>
            <a:t>点云预处理</a:t>
          </a:r>
        </a:p>
      </dgm:t>
    </dgm:pt>
    <dgm:pt modelId="{97934CDC-936A-4449-8E03-608BE6AAAFD5}" type="parTrans" cxnId="{2DDCA0D5-C14B-48C3-AC40-A8DB8344EDB4}">
      <dgm:prSet/>
      <dgm:spPr/>
      <dgm:t>
        <a:bodyPr/>
        <a:lstStyle/>
        <a:p>
          <a:endParaRPr lang="zh-CN" altLang="en-US"/>
        </a:p>
      </dgm:t>
    </dgm:pt>
    <dgm:pt modelId="{4A4CAF15-3313-42F5-82A3-A10A3FE63A05}" type="sibTrans" cxnId="{2DDCA0D5-C14B-48C3-AC40-A8DB8344EDB4}">
      <dgm:prSet/>
      <dgm:spPr/>
      <dgm:t>
        <a:bodyPr/>
        <a:lstStyle/>
        <a:p>
          <a:endParaRPr lang="zh-CN" altLang="en-US"/>
        </a:p>
      </dgm:t>
    </dgm:pt>
    <dgm:pt modelId="{A25D6F86-330D-4F2D-8C9D-771D9F46939C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滤波</a:t>
          </a:r>
        </a:p>
      </dgm:t>
    </dgm:pt>
    <dgm:pt modelId="{6C5A158D-22FF-4B04-B5BB-DA4280A24B8D}" type="parTrans" cxnId="{9A0AB018-6730-4B89-98FB-6CE9A6BFA328}">
      <dgm:prSet/>
      <dgm:spPr/>
      <dgm:t>
        <a:bodyPr/>
        <a:lstStyle/>
        <a:p>
          <a:endParaRPr lang="zh-CN" altLang="en-US"/>
        </a:p>
      </dgm:t>
    </dgm:pt>
    <dgm:pt modelId="{D1EA428A-8FBC-4F1B-8F09-BBF5B3C23ECD}" type="sibTrans" cxnId="{9A0AB018-6730-4B89-98FB-6CE9A6BFA328}">
      <dgm:prSet/>
      <dgm:spPr/>
      <dgm:t>
        <a:bodyPr/>
        <a:lstStyle/>
        <a:p>
          <a:endParaRPr lang="zh-CN" altLang="en-US"/>
        </a:p>
      </dgm:t>
    </dgm:pt>
    <dgm:pt modelId="{FFB9C437-D221-4ADD-B9A8-D83DD934B8D0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生成模板</a:t>
          </a:r>
        </a:p>
      </dgm:t>
    </dgm:pt>
    <dgm:pt modelId="{2BC536EA-646C-42DE-A031-A1D85C736004}" type="parTrans" cxnId="{80E5277F-FB38-4E08-9E8D-4B703C0EC945}">
      <dgm:prSet/>
      <dgm:spPr/>
      <dgm:t>
        <a:bodyPr/>
        <a:lstStyle/>
        <a:p>
          <a:endParaRPr lang="zh-CN" altLang="en-US"/>
        </a:p>
      </dgm:t>
    </dgm:pt>
    <dgm:pt modelId="{FA1A909A-7561-4296-86F9-EC90BBD12337}" type="sibTrans" cxnId="{80E5277F-FB38-4E08-9E8D-4B703C0EC945}">
      <dgm:prSet/>
      <dgm:spPr/>
      <dgm:t>
        <a:bodyPr/>
        <a:lstStyle/>
        <a:p>
          <a:endParaRPr lang="zh-CN" altLang="en-US"/>
        </a:p>
      </dgm:t>
    </dgm:pt>
    <dgm:pt modelId="{11259058-9762-4E12-B5D3-A21E86569C28}">
      <dgm:prSet phldrT="[Text]"/>
      <dgm:spPr/>
      <dgm:t>
        <a:bodyPr/>
        <a:lstStyle/>
        <a:p>
          <a:r>
            <a:rPr lang="zh-CN" altLang="en-US" dirty="0"/>
            <a:t>点云分割</a:t>
          </a:r>
        </a:p>
      </dgm:t>
    </dgm:pt>
    <dgm:pt modelId="{25952238-B6EB-4D4F-A1DE-0A177B77CD4A}" type="parTrans" cxnId="{EBBE08C5-562E-4C9D-9B41-2F1A546DF0F8}">
      <dgm:prSet/>
      <dgm:spPr/>
      <dgm:t>
        <a:bodyPr/>
        <a:lstStyle/>
        <a:p>
          <a:endParaRPr lang="zh-CN" altLang="en-US"/>
        </a:p>
      </dgm:t>
    </dgm:pt>
    <dgm:pt modelId="{0295719E-649A-44A5-BB1F-48DC3EB935B4}" type="sibTrans" cxnId="{EBBE08C5-562E-4C9D-9B41-2F1A546DF0F8}">
      <dgm:prSet/>
      <dgm:spPr/>
      <dgm:t>
        <a:bodyPr/>
        <a:lstStyle/>
        <a:p>
          <a:endParaRPr lang="zh-CN" altLang="en-US"/>
        </a:p>
      </dgm:t>
    </dgm:pt>
    <dgm:pt modelId="{39CC92F7-5377-427A-8A7C-F7713ADA5F66}">
      <dgm:prSet phldrT="[Text]"/>
      <dgm:spPr/>
      <dgm:t>
        <a:bodyPr/>
        <a:lstStyle/>
        <a:p>
          <a:endParaRPr lang="zh-CN" altLang="en-US" dirty="0"/>
        </a:p>
      </dgm:t>
    </dgm:pt>
    <dgm:pt modelId="{16A57078-75EB-4C9D-A6AB-12AAFD0D4AA1}" type="parTrans" cxnId="{BB79F2EF-1446-40FE-B9C2-E9878F49363B}">
      <dgm:prSet/>
      <dgm:spPr/>
      <dgm:t>
        <a:bodyPr/>
        <a:lstStyle/>
        <a:p>
          <a:endParaRPr lang="zh-CN" altLang="en-US"/>
        </a:p>
      </dgm:t>
    </dgm:pt>
    <dgm:pt modelId="{3245FED7-FA56-4A32-9403-88452FBEDDF9}" type="sibTrans" cxnId="{BB79F2EF-1446-40FE-B9C2-E9878F49363B}">
      <dgm:prSet/>
      <dgm:spPr/>
      <dgm:t>
        <a:bodyPr/>
        <a:lstStyle/>
        <a:p>
          <a:endParaRPr lang="zh-CN" altLang="en-US"/>
        </a:p>
      </dgm:t>
    </dgm:pt>
    <dgm:pt modelId="{937D1E62-5449-4B76-AC5F-934DB7787A4A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欧几里得集群提取</a:t>
          </a:r>
        </a:p>
      </dgm:t>
    </dgm:pt>
    <dgm:pt modelId="{2BC36E51-59E9-44E8-8108-CEB523A55BB5}" type="parTrans" cxnId="{CF52CF3A-D5CC-4585-83E9-D2243E76AD00}">
      <dgm:prSet/>
      <dgm:spPr/>
      <dgm:t>
        <a:bodyPr/>
        <a:lstStyle/>
        <a:p>
          <a:endParaRPr lang="zh-CN" altLang="en-US"/>
        </a:p>
      </dgm:t>
    </dgm:pt>
    <dgm:pt modelId="{0D18066C-D00A-4B5B-98DC-E93608367995}" type="sibTrans" cxnId="{CF52CF3A-D5CC-4585-83E9-D2243E76AD00}">
      <dgm:prSet/>
      <dgm:spPr/>
      <dgm:t>
        <a:bodyPr/>
        <a:lstStyle/>
        <a:p>
          <a:endParaRPr lang="zh-CN" altLang="en-US"/>
        </a:p>
      </dgm:t>
    </dgm:pt>
    <dgm:pt modelId="{5B5EFB0F-73E2-45FF-9775-D8AD9D8B8811}">
      <dgm:prSet phldrT="[Text]"/>
      <dgm:spPr/>
      <dgm:t>
        <a:bodyPr/>
        <a:lstStyle/>
        <a:p>
          <a:r>
            <a:rPr lang="zh-CN" altLang="en-US" dirty="0"/>
            <a:t>点云配准</a:t>
          </a:r>
        </a:p>
      </dgm:t>
    </dgm:pt>
    <dgm:pt modelId="{07C6D67E-61FB-4E2D-A0CC-E02C44D299EE}" type="parTrans" cxnId="{C23A38B0-ADE9-4824-BD01-382AB4EA6E11}">
      <dgm:prSet/>
      <dgm:spPr/>
      <dgm:t>
        <a:bodyPr/>
        <a:lstStyle/>
        <a:p>
          <a:endParaRPr lang="zh-CN" altLang="en-US"/>
        </a:p>
      </dgm:t>
    </dgm:pt>
    <dgm:pt modelId="{697DD5CC-8D57-470C-9E81-CA1DE2EEA908}" type="sibTrans" cxnId="{C23A38B0-ADE9-4824-BD01-382AB4EA6E11}">
      <dgm:prSet/>
      <dgm:spPr/>
      <dgm:t>
        <a:bodyPr/>
        <a:lstStyle/>
        <a:p>
          <a:endParaRPr lang="zh-CN" altLang="en-US"/>
        </a:p>
      </dgm:t>
    </dgm:pt>
    <dgm:pt modelId="{3F104839-E274-4ECE-980C-FBCEC34CA13C}">
      <dgm:prSet phldrT="[Text]"/>
      <dgm:spPr/>
      <dgm:t>
        <a:bodyPr/>
        <a:lstStyle/>
        <a:p>
          <a:r>
            <a:rPr lang="en-US" altLang="zh-CN" dirty="0">
              <a:solidFill>
                <a:schemeClr val="accent1"/>
              </a:solidFill>
            </a:rPr>
            <a:t>ICP</a:t>
          </a:r>
          <a:r>
            <a:rPr lang="zh-CN" altLang="en-US" dirty="0">
              <a:solidFill>
                <a:schemeClr val="accent1"/>
              </a:solidFill>
            </a:rPr>
            <a:t>配准</a:t>
          </a:r>
        </a:p>
      </dgm:t>
    </dgm:pt>
    <dgm:pt modelId="{DB3F29C8-E354-4BE6-BB67-A182F35045B4}" type="parTrans" cxnId="{6E10FD54-31BC-4BF0-A13B-B0EC6A59143E}">
      <dgm:prSet/>
      <dgm:spPr/>
      <dgm:t>
        <a:bodyPr/>
        <a:lstStyle/>
        <a:p>
          <a:endParaRPr lang="zh-CN" altLang="en-US"/>
        </a:p>
      </dgm:t>
    </dgm:pt>
    <dgm:pt modelId="{2C388DDB-56C3-4C89-9127-D48705FEAC71}" type="sibTrans" cxnId="{6E10FD54-31BC-4BF0-A13B-B0EC6A59143E}">
      <dgm:prSet/>
      <dgm:spPr/>
      <dgm:t>
        <a:bodyPr/>
        <a:lstStyle/>
        <a:p>
          <a:endParaRPr lang="zh-CN" altLang="en-US"/>
        </a:p>
      </dgm:t>
    </dgm:pt>
    <dgm:pt modelId="{58F5B7B4-BCDE-400A-8206-D9FFDEAB55E4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点云模板</a:t>
          </a:r>
        </a:p>
      </dgm:t>
    </dgm:pt>
    <dgm:pt modelId="{E8E33128-772B-44A2-B2FF-3BAA42568198}" type="parTrans" cxnId="{1783C333-4402-499A-A947-411DEA0EBDA9}">
      <dgm:prSet/>
      <dgm:spPr/>
      <dgm:t>
        <a:bodyPr/>
        <a:lstStyle/>
        <a:p>
          <a:endParaRPr lang="zh-CN" altLang="en-US"/>
        </a:p>
      </dgm:t>
    </dgm:pt>
    <dgm:pt modelId="{4E5B09FD-C465-4A9E-AEA7-ED4BAC1FD651}" type="sibTrans" cxnId="{1783C333-4402-499A-A947-411DEA0EBDA9}">
      <dgm:prSet/>
      <dgm:spPr/>
      <dgm:t>
        <a:bodyPr/>
        <a:lstStyle/>
        <a:p>
          <a:endParaRPr lang="zh-CN" altLang="en-US"/>
        </a:p>
      </dgm:t>
    </dgm:pt>
    <dgm:pt modelId="{23338082-DA25-4F56-B3BC-3AE862E3973C}">
      <dgm:prSet phldrT="[Text]"/>
      <dgm:spPr/>
      <dgm:t>
        <a:bodyPr/>
        <a:lstStyle/>
        <a:p>
          <a:r>
            <a:rPr lang="zh-CN" altLang="en-US" dirty="0"/>
            <a:t>姿态估算</a:t>
          </a:r>
        </a:p>
      </dgm:t>
    </dgm:pt>
    <dgm:pt modelId="{8BEA3FA4-753B-4D57-A235-15E676574C0B}" type="parTrans" cxnId="{8E221E5D-F264-46B1-AEC8-E64C434706FB}">
      <dgm:prSet/>
      <dgm:spPr/>
      <dgm:t>
        <a:bodyPr/>
        <a:lstStyle/>
        <a:p>
          <a:endParaRPr lang="zh-CN" altLang="en-US"/>
        </a:p>
      </dgm:t>
    </dgm:pt>
    <dgm:pt modelId="{F7D47E7B-3706-499A-95DD-F2BE95185518}" type="sibTrans" cxnId="{8E221E5D-F264-46B1-AEC8-E64C434706FB}">
      <dgm:prSet/>
      <dgm:spPr/>
      <dgm:t>
        <a:bodyPr/>
        <a:lstStyle/>
        <a:p>
          <a:endParaRPr lang="zh-CN" altLang="en-US"/>
        </a:p>
      </dgm:t>
    </dgm:pt>
    <dgm:pt modelId="{E4DCE41E-C4AA-447F-9456-798C4B4F2EA6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旋转矩阵（</a:t>
          </a:r>
          <a:r>
            <a:rPr lang="en-US" altLang="zh-CN" dirty="0">
              <a:solidFill>
                <a:schemeClr val="accent1"/>
              </a:solidFill>
            </a:rPr>
            <a:t>R</a:t>
          </a:r>
          <a:r>
            <a:rPr lang="zh-CN" altLang="en-US" dirty="0">
              <a:solidFill>
                <a:schemeClr val="accent1"/>
              </a:solidFill>
            </a:rPr>
            <a:t>）</a:t>
          </a:r>
        </a:p>
      </dgm:t>
    </dgm:pt>
    <dgm:pt modelId="{0E00B67D-BF72-4C66-897C-43D6C01438FB}" type="parTrans" cxnId="{8E1D2024-1AAA-4CE2-98CA-8E4D589FA196}">
      <dgm:prSet/>
      <dgm:spPr/>
      <dgm:t>
        <a:bodyPr/>
        <a:lstStyle/>
        <a:p>
          <a:endParaRPr lang="zh-CN" altLang="en-US"/>
        </a:p>
      </dgm:t>
    </dgm:pt>
    <dgm:pt modelId="{40B90E62-95CC-4073-90A4-59CAC1D60D9D}" type="sibTrans" cxnId="{8E1D2024-1AAA-4CE2-98CA-8E4D589FA196}">
      <dgm:prSet/>
      <dgm:spPr/>
      <dgm:t>
        <a:bodyPr/>
        <a:lstStyle/>
        <a:p>
          <a:endParaRPr lang="zh-CN" altLang="en-US"/>
        </a:p>
      </dgm:t>
    </dgm:pt>
    <dgm:pt modelId="{AFCC8FEC-35AD-48BF-807A-E7467C3AE048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平移矩阵（</a:t>
          </a:r>
          <a:r>
            <a:rPr lang="en-US" altLang="zh-CN" dirty="0">
              <a:solidFill>
                <a:schemeClr val="accent1"/>
              </a:solidFill>
            </a:rPr>
            <a:t>T</a:t>
          </a:r>
          <a:r>
            <a:rPr lang="zh-CN" altLang="en-US" dirty="0">
              <a:solidFill>
                <a:schemeClr val="accent1"/>
              </a:solidFill>
            </a:rPr>
            <a:t>）</a:t>
          </a:r>
        </a:p>
      </dgm:t>
    </dgm:pt>
    <dgm:pt modelId="{045C2507-AFCA-476A-9A94-2B16F1552180}" type="parTrans" cxnId="{18EBFC05-95A6-472E-A673-D14F555A2651}">
      <dgm:prSet/>
      <dgm:spPr/>
      <dgm:t>
        <a:bodyPr/>
        <a:lstStyle/>
        <a:p>
          <a:endParaRPr lang="zh-CN" altLang="en-US"/>
        </a:p>
      </dgm:t>
    </dgm:pt>
    <dgm:pt modelId="{D291CFEF-3C16-414B-AD88-B62365D1C182}" type="sibTrans" cxnId="{18EBFC05-95A6-472E-A673-D14F555A2651}">
      <dgm:prSet/>
      <dgm:spPr/>
      <dgm:t>
        <a:bodyPr/>
        <a:lstStyle/>
        <a:p>
          <a:endParaRPr lang="zh-CN" altLang="en-US"/>
        </a:p>
      </dgm:t>
    </dgm:pt>
    <dgm:pt modelId="{5F26FE55-285D-43F0-8584-52ECA3A32F78}" type="pres">
      <dgm:prSet presAssocID="{0E662E39-CA0A-461B-886C-80AD9711AD5F}" presName="Name0" presStyleCnt="0">
        <dgm:presLayoutVars>
          <dgm:dir/>
          <dgm:animLvl val="lvl"/>
          <dgm:resizeHandles val="exact"/>
        </dgm:presLayoutVars>
      </dgm:prSet>
      <dgm:spPr/>
    </dgm:pt>
    <dgm:pt modelId="{9420C9BF-3432-4431-BBFE-3F6697D3B5BF}" type="pres">
      <dgm:prSet presAssocID="{0E662E39-CA0A-461B-886C-80AD9711AD5F}" presName="tSp" presStyleCnt="0"/>
      <dgm:spPr/>
    </dgm:pt>
    <dgm:pt modelId="{B11DA5A4-0DCB-4738-B478-DAE02ADB7FB3}" type="pres">
      <dgm:prSet presAssocID="{0E662E39-CA0A-461B-886C-80AD9711AD5F}" presName="bSp" presStyleCnt="0"/>
      <dgm:spPr/>
    </dgm:pt>
    <dgm:pt modelId="{4C7B769E-C427-4FDC-924B-682162BD5BB4}" type="pres">
      <dgm:prSet presAssocID="{0E662E39-CA0A-461B-886C-80AD9711AD5F}" presName="process" presStyleCnt="0"/>
      <dgm:spPr/>
    </dgm:pt>
    <dgm:pt modelId="{D8D49468-688A-43C6-A8CB-966C472BABED}" type="pres">
      <dgm:prSet presAssocID="{1370B59B-86B2-4C13-ABCF-966599D9D330}" presName="composite1" presStyleCnt="0"/>
      <dgm:spPr/>
    </dgm:pt>
    <dgm:pt modelId="{F4786368-1225-4D1C-A263-F77055CA4E46}" type="pres">
      <dgm:prSet presAssocID="{1370B59B-86B2-4C13-ABCF-966599D9D330}" presName="dummyNode1" presStyleLbl="node1" presStyleIdx="0" presStyleCnt="4"/>
      <dgm:spPr/>
    </dgm:pt>
    <dgm:pt modelId="{982F382E-4557-4509-8453-5B09EBA11B43}" type="pres">
      <dgm:prSet presAssocID="{1370B59B-86B2-4C13-ABCF-966599D9D330}" presName="childNode1" presStyleLbl="bgAcc1" presStyleIdx="0" presStyleCnt="4">
        <dgm:presLayoutVars>
          <dgm:bulletEnabled val="1"/>
        </dgm:presLayoutVars>
      </dgm:prSet>
      <dgm:spPr/>
    </dgm:pt>
    <dgm:pt modelId="{CD597788-A9FB-4DB2-A44A-EB3816375477}" type="pres">
      <dgm:prSet presAssocID="{1370B59B-86B2-4C13-ABCF-966599D9D330}" presName="childNode1tx" presStyleLbl="bgAcc1" presStyleIdx="0" presStyleCnt="4">
        <dgm:presLayoutVars>
          <dgm:bulletEnabled val="1"/>
        </dgm:presLayoutVars>
      </dgm:prSet>
      <dgm:spPr/>
    </dgm:pt>
    <dgm:pt modelId="{07222A55-5F26-4862-8A13-25D4CD9D69B8}" type="pres">
      <dgm:prSet presAssocID="{1370B59B-86B2-4C13-ABCF-966599D9D330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4FBC6827-E2FC-4BB2-8A6D-402C6A270860}" type="pres">
      <dgm:prSet presAssocID="{1370B59B-86B2-4C13-ABCF-966599D9D330}" presName="connSite1" presStyleCnt="0"/>
      <dgm:spPr/>
    </dgm:pt>
    <dgm:pt modelId="{90570635-8612-4180-B809-0BECC3E31158}" type="pres">
      <dgm:prSet presAssocID="{4A4CAF15-3313-42F5-82A3-A10A3FE63A05}" presName="Name9" presStyleLbl="sibTrans2D1" presStyleIdx="0" presStyleCnt="3"/>
      <dgm:spPr/>
    </dgm:pt>
    <dgm:pt modelId="{B0CABDF4-4AA5-4E59-ABEF-BCEC11CF81F8}" type="pres">
      <dgm:prSet presAssocID="{11259058-9762-4E12-B5D3-A21E86569C28}" presName="composite2" presStyleCnt="0"/>
      <dgm:spPr/>
    </dgm:pt>
    <dgm:pt modelId="{57ED7845-F8C4-4052-A0CF-B7BC474370A9}" type="pres">
      <dgm:prSet presAssocID="{11259058-9762-4E12-B5D3-A21E86569C28}" presName="dummyNode2" presStyleLbl="node1" presStyleIdx="0" presStyleCnt="4"/>
      <dgm:spPr/>
    </dgm:pt>
    <dgm:pt modelId="{7E97D13D-738D-45C7-9E5C-390FBF86ECA3}" type="pres">
      <dgm:prSet presAssocID="{11259058-9762-4E12-B5D3-A21E86569C28}" presName="childNode2" presStyleLbl="bgAcc1" presStyleIdx="1" presStyleCnt="4">
        <dgm:presLayoutVars>
          <dgm:bulletEnabled val="1"/>
        </dgm:presLayoutVars>
      </dgm:prSet>
      <dgm:spPr/>
    </dgm:pt>
    <dgm:pt modelId="{008BF797-84CC-469F-9F3C-B8FDF1FA031E}" type="pres">
      <dgm:prSet presAssocID="{11259058-9762-4E12-B5D3-A21E86569C28}" presName="childNode2tx" presStyleLbl="bgAcc1" presStyleIdx="1" presStyleCnt="4">
        <dgm:presLayoutVars>
          <dgm:bulletEnabled val="1"/>
        </dgm:presLayoutVars>
      </dgm:prSet>
      <dgm:spPr/>
    </dgm:pt>
    <dgm:pt modelId="{91FF9C0D-BEF9-4BBF-8F78-7F9D7EDE1178}" type="pres">
      <dgm:prSet presAssocID="{11259058-9762-4E12-B5D3-A21E86569C28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5AEFC039-2F01-4409-84CE-611AC0256888}" type="pres">
      <dgm:prSet presAssocID="{11259058-9762-4E12-B5D3-A21E86569C28}" presName="connSite2" presStyleCnt="0"/>
      <dgm:spPr/>
    </dgm:pt>
    <dgm:pt modelId="{1C9BBACE-0635-4902-BDFE-7DAF6020206B}" type="pres">
      <dgm:prSet presAssocID="{0295719E-649A-44A5-BB1F-48DC3EB935B4}" presName="Name18" presStyleLbl="sibTrans2D1" presStyleIdx="1" presStyleCnt="3"/>
      <dgm:spPr/>
    </dgm:pt>
    <dgm:pt modelId="{C21F6B60-9900-426F-B6DE-091D77191020}" type="pres">
      <dgm:prSet presAssocID="{5B5EFB0F-73E2-45FF-9775-D8AD9D8B8811}" presName="composite1" presStyleCnt="0"/>
      <dgm:spPr/>
    </dgm:pt>
    <dgm:pt modelId="{8C9BD82A-C113-465F-A0F7-39029CD3B146}" type="pres">
      <dgm:prSet presAssocID="{5B5EFB0F-73E2-45FF-9775-D8AD9D8B8811}" presName="dummyNode1" presStyleLbl="node1" presStyleIdx="1" presStyleCnt="4"/>
      <dgm:spPr/>
    </dgm:pt>
    <dgm:pt modelId="{6CC5AD00-9A37-4C3F-8771-D27214D03DF2}" type="pres">
      <dgm:prSet presAssocID="{5B5EFB0F-73E2-45FF-9775-D8AD9D8B8811}" presName="childNode1" presStyleLbl="bgAcc1" presStyleIdx="2" presStyleCnt="4">
        <dgm:presLayoutVars>
          <dgm:bulletEnabled val="1"/>
        </dgm:presLayoutVars>
      </dgm:prSet>
      <dgm:spPr/>
    </dgm:pt>
    <dgm:pt modelId="{BEB5C11D-6F9C-4A41-B0D7-5314962B41D1}" type="pres">
      <dgm:prSet presAssocID="{5B5EFB0F-73E2-45FF-9775-D8AD9D8B8811}" presName="childNode1tx" presStyleLbl="bgAcc1" presStyleIdx="2" presStyleCnt="4">
        <dgm:presLayoutVars>
          <dgm:bulletEnabled val="1"/>
        </dgm:presLayoutVars>
      </dgm:prSet>
      <dgm:spPr/>
    </dgm:pt>
    <dgm:pt modelId="{B337FD07-DB31-473D-A04B-010B21BACF6C}" type="pres">
      <dgm:prSet presAssocID="{5B5EFB0F-73E2-45FF-9775-D8AD9D8B8811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C8F357F-9FAB-4599-ABA6-EE229D43AF82}" type="pres">
      <dgm:prSet presAssocID="{5B5EFB0F-73E2-45FF-9775-D8AD9D8B8811}" presName="connSite1" presStyleCnt="0"/>
      <dgm:spPr/>
    </dgm:pt>
    <dgm:pt modelId="{5DEDCB20-21C2-49A2-B4AA-5E401DE658F2}" type="pres">
      <dgm:prSet presAssocID="{697DD5CC-8D57-470C-9E81-CA1DE2EEA908}" presName="Name9" presStyleLbl="sibTrans2D1" presStyleIdx="2" presStyleCnt="3"/>
      <dgm:spPr/>
    </dgm:pt>
    <dgm:pt modelId="{BC63B84E-8AB0-4EC4-96D4-4182ECF4ACDA}" type="pres">
      <dgm:prSet presAssocID="{23338082-DA25-4F56-B3BC-3AE862E3973C}" presName="composite2" presStyleCnt="0"/>
      <dgm:spPr/>
    </dgm:pt>
    <dgm:pt modelId="{9797163D-1EA6-470B-A5E8-31D2FDCE6062}" type="pres">
      <dgm:prSet presAssocID="{23338082-DA25-4F56-B3BC-3AE862E3973C}" presName="dummyNode2" presStyleLbl="node1" presStyleIdx="2" presStyleCnt="4"/>
      <dgm:spPr/>
    </dgm:pt>
    <dgm:pt modelId="{6487F182-EF3C-4A16-9358-8893168AB988}" type="pres">
      <dgm:prSet presAssocID="{23338082-DA25-4F56-B3BC-3AE862E3973C}" presName="childNode2" presStyleLbl="bgAcc1" presStyleIdx="3" presStyleCnt="4">
        <dgm:presLayoutVars>
          <dgm:bulletEnabled val="1"/>
        </dgm:presLayoutVars>
      </dgm:prSet>
      <dgm:spPr/>
    </dgm:pt>
    <dgm:pt modelId="{315F12B9-20FA-4487-AB57-7BC75DEC4743}" type="pres">
      <dgm:prSet presAssocID="{23338082-DA25-4F56-B3BC-3AE862E3973C}" presName="childNode2tx" presStyleLbl="bgAcc1" presStyleIdx="3" presStyleCnt="4">
        <dgm:presLayoutVars>
          <dgm:bulletEnabled val="1"/>
        </dgm:presLayoutVars>
      </dgm:prSet>
      <dgm:spPr/>
    </dgm:pt>
    <dgm:pt modelId="{D96A1D03-E0B0-4259-BF31-C8C48275236D}" type="pres">
      <dgm:prSet presAssocID="{23338082-DA25-4F56-B3BC-3AE862E3973C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3A0574B-4EA7-4DC9-80A4-9E76323AE10B}" type="pres">
      <dgm:prSet presAssocID="{23338082-DA25-4F56-B3BC-3AE862E3973C}" presName="connSite2" presStyleCnt="0"/>
      <dgm:spPr/>
    </dgm:pt>
  </dgm:ptLst>
  <dgm:cxnLst>
    <dgm:cxn modelId="{18EBFC05-95A6-472E-A673-D14F555A2651}" srcId="{23338082-DA25-4F56-B3BC-3AE862E3973C}" destId="{AFCC8FEC-35AD-48BF-807A-E7467C3AE048}" srcOrd="1" destOrd="0" parTransId="{045C2507-AFCA-476A-9A94-2B16F1552180}" sibTransId="{D291CFEF-3C16-414B-AD88-B62365D1C182}"/>
    <dgm:cxn modelId="{6A605E11-2180-4D9B-9F8A-DA4A31D450BD}" type="presOf" srcId="{0E662E39-CA0A-461B-886C-80AD9711AD5F}" destId="{5F26FE55-285D-43F0-8584-52ECA3A32F78}" srcOrd="0" destOrd="0" presId="urn:microsoft.com/office/officeart/2005/8/layout/hProcess4"/>
    <dgm:cxn modelId="{6F26BB16-9849-4337-8199-1203F455830F}" type="presOf" srcId="{0295719E-649A-44A5-BB1F-48DC3EB935B4}" destId="{1C9BBACE-0635-4902-BDFE-7DAF6020206B}" srcOrd="0" destOrd="0" presId="urn:microsoft.com/office/officeart/2005/8/layout/hProcess4"/>
    <dgm:cxn modelId="{9A0AB018-6730-4B89-98FB-6CE9A6BFA328}" srcId="{1370B59B-86B2-4C13-ABCF-966599D9D330}" destId="{A25D6F86-330D-4F2D-8C9D-771D9F46939C}" srcOrd="0" destOrd="0" parTransId="{6C5A158D-22FF-4B04-B5BB-DA4280A24B8D}" sibTransId="{D1EA428A-8FBC-4F1B-8F09-BBF5B3C23ECD}"/>
    <dgm:cxn modelId="{B685961B-C345-44EB-B193-C4EB257CA233}" type="presOf" srcId="{23338082-DA25-4F56-B3BC-3AE862E3973C}" destId="{D96A1D03-E0B0-4259-BF31-C8C48275236D}" srcOrd="0" destOrd="0" presId="urn:microsoft.com/office/officeart/2005/8/layout/hProcess4"/>
    <dgm:cxn modelId="{74EC231D-9790-4092-B617-FEAB19D47228}" type="presOf" srcId="{FFB9C437-D221-4ADD-B9A8-D83DD934B8D0}" destId="{982F382E-4557-4509-8453-5B09EBA11B43}" srcOrd="0" destOrd="1" presId="urn:microsoft.com/office/officeart/2005/8/layout/hProcess4"/>
    <dgm:cxn modelId="{5D4C861E-44DC-4FC8-9C7C-6CD9F9E48734}" type="presOf" srcId="{FFB9C437-D221-4ADD-B9A8-D83DD934B8D0}" destId="{CD597788-A9FB-4DB2-A44A-EB3816375477}" srcOrd="1" destOrd="1" presId="urn:microsoft.com/office/officeart/2005/8/layout/hProcess4"/>
    <dgm:cxn modelId="{032E931E-2878-46E7-83F6-5AE365920C6B}" type="presOf" srcId="{AFCC8FEC-35AD-48BF-807A-E7467C3AE048}" destId="{6487F182-EF3C-4A16-9358-8893168AB988}" srcOrd="0" destOrd="1" presId="urn:microsoft.com/office/officeart/2005/8/layout/hProcess4"/>
    <dgm:cxn modelId="{D0E32F22-1D2F-444E-8303-7E4EFEC20301}" type="presOf" srcId="{937D1E62-5449-4B76-AC5F-934DB7787A4A}" destId="{008BF797-84CC-469F-9F3C-B8FDF1FA031E}" srcOrd="1" destOrd="1" presId="urn:microsoft.com/office/officeart/2005/8/layout/hProcess4"/>
    <dgm:cxn modelId="{8E1D2024-1AAA-4CE2-98CA-8E4D589FA196}" srcId="{23338082-DA25-4F56-B3BC-3AE862E3973C}" destId="{E4DCE41E-C4AA-447F-9456-798C4B4F2EA6}" srcOrd="0" destOrd="0" parTransId="{0E00B67D-BF72-4C66-897C-43D6C01438FB}" sibTransId="{40B90E62-95CC-4073-90A4-59CAC1D60D9D}"/>
    <dgm:cxn modelId="{65A73A25-BFE8-4EB6-B9AD-604D57EF9E1D}" type="presOf" srcId="{39CC92F7-5377-427A-8A7C-F7713ADA5F66}" destId="{008BF797-84CC-469F-9F3C-B8FDF1FA031E}" srcOrd="1" destOrd="0" presId="urn:microsoft.com/office/officeart/2005/8/layout/hProcess4"/>
    <dgm:cxn modelId="{1783C333-4402-499A-A947-411DEA0EBDA9}" srcId="{5B5EFB0F-73E2-45FF-9775-D8AD9D8B8811}" destId="{58F5B7B4-BCDE-400A-8206-D9FFDEAB55E4}" srcOrd="1" destOrd="0" parTransId="{E8E33128-772B-44A2-B2FF-3BAA42568198}" sibTransId="{4E5B09FD-C465-4A9E-AEA7-ED4BAC1FD651}"/>
    <dgm:cxn modelId="{CF52CF3A-D5CC-4585-83E9-D2243E76AD00}" srcId="{11259058-9762-4E12-B5D3-A21E86569C28}" destId="{937D1E62-5449-4B76-AC5F-934DB7787A4A}" srcOrd="1" destOrd="0" parTransId="{2BC36E51-59E9-44E8-8108-CEB523A55BB5}" sibTransId="{0D18066C-D00A-4B5B-98DC-E93608367995}"/>
    <dgm:cxn modelId="{C90C9C3F-6004-4E84-B7BA-1D8C86083C1C}" type="presOf" srcId="{3F104839-E274-4ECE-980C-FBCEC34CA13C}" destId="{BEB5C11D-6F9C-4A41-B0D7-5314962B41D1}" srcOrd="1" destOrd="0" presId="urn:microsoft.com/office/officeart/2005/8/layout/hProcess4"/>
    <dgm:cxn modelId="{8E221E5D-F264-46B1-AEC8-E64C434706FB}" srcId="{0E662E39-CA0A-461B-886C-80AD9711AD5F}" destId="{23338082-DA25-4F56-B3BC-3AE862E3973C}" srcOrd="3" destOrd="0" parTransId="{8BEA3FA4-753B-4D57-A235-15E676574C0B}" sibTransId="{F7D47E7B-3706-499A-95DD-F2BE95185518}"/>
    <dgm:cxn modelId="{FA0B524F-04D9-4651-B766-F5E2D18C281A}" type="presOf" srcId="{58F5B7B4-BCDE-400A-8206-D9FFDEAB55E4}" destId="{BEB5C11D-6F9C-4A41-B0D7-5314962B41D1}" srcOrd="1" destOrd="1" presId="urn:microsoft.com/office/officeart/2005/8/layout/hProcess4"/>
    <dgm:cxn modelId="{E6FC9B51-70F0-43D3-81D2-572487C14125}" type="presOf" srcId="{E4DCE41E-C4AA-447F-9456-798C4B4F2EA6}" destId="{315F12B9-20FA-4487-AB57-7BC75DEC4743}" srcOrd="1" destOrd="0" presId="urn:microsoft.com/office/officeart/2005/8/layout/hProcess4"/>
    <dgm:cxn modelId="{6E10FD54-31BC-4BF0-A13B-B0EC6A59143E}" srcId="{5B5EFB0F-73E2-45FF-9775-D8AD9D8B8811}" destId="{3F104839-E274-4ECE-980C-FBCEC34CA13C}" srcOrd="0" destOrd="0" parTransId="{DB3F29C8-E354-4BE6-BB67-A182F35045B4}" sibTransId="{2C388DDB-56C3-4C89-9127-D48705FEAC71}"/>
    <dgm:cxn modelId="{80E5277F-FB38-4E08-9E8D-4B703C0EC945}" srcId="{1370B59B-86B2-4C13-ABCF-966599D9D330}" destId="{FFB9C437-D221-4ADD-B9A8-D83DD934B8D0}" srcOrd="1" destOrd="0" parTransId="{2BC536EA-646C-42DE-A031-A1D85C736004}" sibTransId="{FA1A909A-7561-4296-86F9-EC90BBD12337}"/>
    <dgm:cxn modelId="{75C12980-BC8E-47BC-8E83-352C37C4DA55}" type="presOf" srcId="{AFCC8FEC-35AD-48BF-807A-E7467C3AE048}" destId="{315F12B9-20FA-4487-AB57-7BC75DEC4743}" srcOrd="1" destOrd="1" presId="urn:microsoft.com/office/officeart/2005/8/layout/hProcess4"/>
    <dgm:cxn modelId="{80C0B386-A198-4C9C-B215-EC8BFC50F5B5}" type="presOf" srcId="{E4DCE41E-C4AA-447F-9456-798C4B4F2EA6}" destId="{6487F182-EF3C-4A16-9358-8893168AB988}" srcOrd="0" destOrd="0" presId="urn:microsoft.com/office/officeart/2005/8/layout/hProcess4"/>
    <dgm:cxn modelId="{C5601487-A3CC-447C-BFF9-D90869AEF5A7}" type="presOf" srcId="{4A4CAF15-3313-42F5-82A3-A10A3FE63A05}" destId="{90570635-8612-4180-B809-0BECC3E31158}" srcOrd="0" destOrd="0" presId="urn:microsoft.com/office/officeart/2005/8/layout/hProcess4"/>
    <dgm:cxn modelId="{1FE75195-859A-4597-A643-3923FB33467A}" type="presOf" srcId="{A25D6F86-330D-4F2D-8C9D-771D9F46939C}" destId="{CD597788-A9FB-4DB2-A44A-EB3816375477}" srcOrd="1" destOrd="0" presId="urn:microsoft.com/office/officeart/2005/8/layout/hProcess4"/>
    <dgm:cxn modelId="{A984C797-B4A4-4789-85E3-CA210BB5BF86}" type="presOf" srcId="{39CC92F7-5377-427A-8A7C-F7713ADA5F66}" destId="{7E97D13D-738D-45C7-9E5C-390FBF86ECA3}" srcOrd="0" destOrd="0" presId="urn:microsoft.com/office/officeart/2005/8/layout/hProcess4"/>
    <dgm:cxn modelId="{A262D0A5-3AD3-4844-929F-6E26C79B5FED}" type="presOf" srcId="{11259058-9762-4E12-B5D3-A21E86569C28}" destId="{91FF9C0D-BEF9-4BBF-8F78-7F9D7EDE1178}" srcOrd="0" destOrd="0" presId="urn:microsoft.com/office/officeart/2005/8/layout/hProcess4"/>
    <dgm:cxn modelId="{C23A38B0-ADE9-4824-BD01-382AB4EA6E11}" srcId="{0E662E39-CA0A-461B-886C-80AD9711AD5F}" destId="{5B5EFB0F-73E2-45FF-9775-D8AD9D8B8811}" srcOrd="2" destOrd="0" parTransId="{07C6D67E-61FB-4E2D-A0CC-E02C44D299EE}" sibTransId="{697DD5CC-8D57-470C-9E81-CA1DE2EEA908}"/>
    <dgm:cxn modelId="{1917FBBF-8C94-450A-A2AB-924531428F69}" type="presOf" srcId="{3F104839-E274-4ECE-980C-FBCEC34CA13C}" destId="{6CC5AD00-9A37-4C3F-8771-D27214D03DF2}" srcOrd="0" destOrd="0" presId="urn:microsoft.com/office/officeart/2005/8/layout/hProcess4"/>
    <dgm:cxn modelId="{EBBE08C5-562E-4C9D-9B41-2F1A546DF0F8}" srcId="{0E662E39-CA0A-461B-886C-80AD9711AD5F}" destId="{11259058-9762-4E12-B5D3-A21E86569C28}" srcOrd="1" destOrd="0" parTransId="{25952238-B6EB-4D4F-A1DE-0A177B77CD4A}" sibTransId="{0295719E-649A-44A5-BB1F-48DC3EB935B4}"/>
    <dgm:cxn modelId="{C34DE9C5-92AA-4659-88A9-CDD982F5C4AB}" type="presOf" srcId="{697DD5CC-8D57-470C-9E81-CA1DE2EEA908}" destId="{5DEDCB20-21C2-49A2-B4AA-5E401DE658F2}" srcOrd="0" destOrd="0" presId="urn:microsoft.com/office/officeart/2005/8/layout/hProcess4"/>
    <dgm:cxn modelId="{3FAEF7CF-AF19-4DBA-86C9-EC5936721083}" type="presOf" srcId="{A25D6F86-330D-4F2D-8C9D-771D9F46939C}" destId="{982F382E-4557-4509-8453-5B09EBA11B43}" srcOrd="0" destOrd="0" presId="urn:microsoft.com/office/officeart/2005/8/layout/hProcess4"/>
    <dgm:cxn modelId="{2DDCA0D5-C14B-48C3-AC40-A8DB8344EDB4}" srcId="{0E662E39-CA0A-461B-886C-80AD9711AD5F}" destId="{1370B59B-86B2-4C13-ABCF-966599D9D330}" srcOrd="0" destOrd="0" parTransId="{97934CDC-936A-4449-8E03-608BE6AAAFD5}" sibTransId="{4A4CAF15-3313-42F5-82A3-A10A3FE63A05}"/>
    <dgm:cxn modelId="{8C5086D7-865D-4757-8143-A0A317EF8ACF}" type="presOf" srcId="{937D1E62-5449-4B76-AC5F-934DB7787A4A}" destId="{7E97D13D-738D-45C7-9E5C-390FBF86ECA3}" srcOrd="0" destOrd="1" presId="urn:microsoft.com/office/officeart/2005/8/layout/hProcess4"/>
    <dgm:cxn modelId="{5B61D5DB-AF72-46BA-9E4C-C22486365A1E}" type="presOf" srcId="{5B5EFB0F-73E2-45FF-9775-D8AD9D8B8811}" destId="{B337FD07-DB31-473D-A04B-010B21BACF6C}" srcOrd="0" destOrd="0" presId="urn:microsoft.com/office/officeart/2005/8/layout/hProcess4"/>
    <dgm:cxn modelId="{BB79F2EF-1446-40FE-B9C2-E9878F49363B}" srcId="{11259058-9762-4E12-B5D3-A21E86569C28}" destId="{39CC92F7-5377-427A-8A7C-F7713ADA5F66}" srcOrd="0" destOrd="0" parTransId="{16A57078-75EB-4C9D-A6AB-12AAFD0D4AA1}" sibTransId="{3245FED7-FA56-4A32-9403-88452FBEDDF9}"/>
    <dgm:cxn modelId="{A8A150FB-1C34-465F-A071-FF925DD5F930}" type="presOf" srcId="{58F5B7B4-BCDE-400A-8206-D9FFDEAB55E4}" destId="{6CC5AD00-9A37-4C3F-8771-D27214D03DF2}" srcOrd="0" destOrd="1" presId="urn:microsoft.com/office/officeart/2005/8/layout/hProcess4"/>
    <dgm:cxn modelId="{1342FCFE-29E8-4AAB-A7BB-AD618E07070A}" type="presOf" srcId="{1370B59B-86B2-4C13-ABCF-966599D9D330}" destId="{07222A55-5F26-4862-8A13-25D4CD9D69B8}" srcOrd="0" destOrd="0" presId="urn:microsoft.com/office/officeart/2005/8/layout/hProcess4"/>
    <dgm:cxn modelId="{327A5834-EE2C-435E-8238-9D1DDCE386BB}" type="presParOf" srcId="{5F26FE55-285D-43F0-8584-52ECA3A32F78}" destId="{9420C9BF-3432-4431-BBFE-3F6697D3B5BF}" srcOrd="0" destOrd="0" presId="urn:microsoft.com/office/officeart/2005/8/layout/hProcess4"/>
    <dgm:cxn modelId="{104DA7E2-9ACE-4780-9A9D-159CC58AC614}" type="presParOf" srcId="{5F26FE55-285D-43F0-8584-52ECA3A32F78}" destId="{B11DA5A4-0DCB-4738-B478-DAE02ADB7FB3}" srcOrd="1" destOrd="0" presId="urn:microsoft.com/office/officeart/2005/8/layout/hProcess4"/>
    <dgm:cxn modelId="{337435C2-36E9-4A4F-B672-D01F98BA3381}" type="presParOf" srcId="{5F26FE55-285D-43F0-8584-52ECA3A32F78}" destId="{4C7B769E-C427-4FDC-924B-682162BD5BB4}" srcOrd="2" destOrd="0" presId="urn:microsoft.com/office/officeart/2005/8/layout/hProcess4"/>
    <dgm:cxn modelId="{38D56E5D-4835-4FB4-B837-E71093F3F1DB}" type="presParOf" srcId="{4C7B769E-C427-4FDC-924B-682162BD5BB4}" destId="{D8D49468-688A-43C6-A8CB-966C472BABED}" srcOrd="0" destOrd="0" presId="urn:microsoft.com/office/officeart/2005/8/layout/hProcess4"/>
    <dgm:cxn modelId="{E3C2C5AE-954C-4207-BA76-3D3AC03E6390}" type="presParOf" srcId="{D8D49468-688A-43C6-A8CB-966C472BABED}" destId="{F4786368-1225-4D1C-A263-F77055CA4E46}" srcOrd="0" destOrd="0" presId="urn:microsoft.com/office/officeart/2005/8/layout/hProcess4"/>
    <dgm:cxn modelId="{21A5A149-8E62-4153-B689-A630C47F170E}" type="presParOf" srcId="{D8D49468-688A-43C6-A8CB-966C472BABED}" destId="{982F382E-4557-4509-8453-5B09EBA11B43}" srcOrd="1" destOrd="0" presId="urn:microsoft.com/office/officeart/2005/8/layout/hProcess4"/>
    <dgm:cxn modelId="{BE02B913-D5A1-42DF-BF7B-B1D89CAFA710}" type="presParOf" srcId="{D8D49468-688A-43C6-A8CB-966C472BABED}" destId="{CD597788-A9FB-4DB2-A44A-EB3816375477}" srcOrd="2" destOrd="0" presId="urn:microsoft.com/office/officeart/2005/8/layout/hProcess4"/>
    <dgm:cxn modelId="{718D8D33-102F-49D7-AF6A-9FF2FF690D6D}" type="presParOf" srcId="{D8D49468-688A-43C6-A8CB-966C472BABED}" destId="{07222A55-5F26-4862-8A13-25D4CD9D69B8}" srcOrd="3" destOrd="0" presId="urn:microsoft.com/office/officeart/2005/8/layout/hProcess4"/>
    <dgm:cxn modelId="{00A7535E-E7BE-47E2-B291-15E11513A223}" type="presParOf" srcId="{D8D49468-688A-43C6-A8CB-966C472BABED}" destId="{4FBC6827-E2FC-4BB2-8A6D-402C6A270860}" srcOrd="4" destOrd="0" presId="urn:microsoft.com/office/officeart/2005/8/layout/hProcess4"/>
    <dgm:cxn modelId="{236EC454-C153-4829-9C4F-1FF17A07864D}" type="presParOf" srcId="{4C7B769E-C427-4FDC-924B-682162BD5BB4}" destId="{90570635-8612-4180-B809-0BECC3E31158}" srcOrd="1" destOrd="0" presId="urn:microsoft.com/office/officeart/2005/8/layout/hProcess4"/>
    <dgm:cxn modelId="{49AA5B57-F3B5-48B0-B919-D90B848284EE}" type="presParOf" srcId="{4C7B769E-C427-4FDC-924B-682162BD5BB4}" destId="{B0CABDF4-4AA5-4E59-ABEF-BCEC11CF81F8}" srcOrd="2" destOrd="0" presId="urn:microsoft.com/office/officeart/2005/8/layout/hProcess4"/>
    <dgm:cxn modelId="{E4B954D1-9D82-416D-9935-F3D0BBA56CE5}" type="presParOf" srcId="{B0CABDF4-4AA5-4E59-ABEF-BCEC11CF81F8}" destId="{57ED7845-F8C4-4052-A0CF-B7BC474370A9}" srcOrd="0" destOrd="0" presId="urn:microsoft.com/office/officeart/2005/8/layout/hProcess4"/>
    <dgm:cxn modelId="{64F21CAA-668D-48D4-B6DB-3BE492B70572}" type="presParOf" srcId="{B0CABDF4-4AA5-4E59-ABEF-BCEC11CF81F8}" destId="{7E97D13D-738D-45C7-9E5C-390FBF86ECA3}" srcOrd="1" destOrd="0" presId="urn:microsoft.com/office/officeart/2005/8/layout/hProcess4"/>
    <dgm:cxn modelId="{79789BCE-C9A4-4558-B992-404F24591CAE}" type="presParOf" srcId="{B0CABDF4-4AA5-4E59-ABEF-BCEC11CF81F8}" destId="{008BF797-84CC-469F-9F3C-B8FDF1FA031E}" srcOrd="2" destOrd="0" presId="urn:microsoft.com/office/officeart/2005/8/layout/hProcess4"/>
    <dgm:cxn modelId="{A670D0BC-6F7D-42A5-8333-C315311E7B2D}" type="presParOf" srcId="{B0CABDF4-4AA5-4E59-ABEF-BCEC11CF81F8}" destId="{91FF9C0D-BEF9-4BBF-8F78-7F9D7EDE1178}" srcOrd="3" destOrd="0" presId="urn:microsoft.com/office/officeart/2005/8/layout/hProcess4"/>
    <dgm:cxn modelId="{1E7BE4F8-05CC-489A-AEE4-25D47FF5D981}" type="presParOf" srcId="{B0CABDF4-4AA5-4E59-ABEF-BCEC11CF81F8}" destId="{5AEFC039-2F01-4409-84CE-611AC0256888}" srcOrd="4" destOrd="0" presId="urn:microsoft.com/office/officeart/2005/8/layout/hProcess4"/>
    <dgm:cxn modelId="{BA559224-F609-4FA2-A081-FA9D2EE3E4BB}" type="presParOf" srcId="{4C7B769E-C427-4FDC-924B-682162BD5BB4}" destId="{1C9BBACE-0635-4902-BDFE-7DAF6020206B}" srcOrd="3" destOrd="0" presId="urn:microsoft.com/office/officeart/2005/8/layout/hProcess4"/>
    <dgm:cxn modelId="{225422D1-F398-430D-A94E-4BCCF8491C9B}" type="presParOf" srcId="{4C7B769E-C427-4FDC-924B-682162BD5BB4}" destId="{C21F6B60-9900-426F-B6DE-091D77191020}" srcOrd="4" destOrd="0" presId="urn:microsoft.com/office/officeart/2005/8/layout/hProcess4"/>
    <dgm:cxn modelId="{EFDDB854-89DF-4E31-9166-F0E77DE5611A}" type="presParOf" srcId="{C21F6B60-9900-426F-B6DE-091D77191020}" destId="{8C9BD82A-C113-465F-A0F7-39029CD3B146}" srcOrd="0" destOrd="0" presId="urn:microsoft.com/office/officeart/2005/8/layout/hProcess4"/>
    <dgm:cxn modelId="{E324F401-A6F3-4636-8860-03454E04B9A3}" type="presParOf" srcId="{C21F6B60-9900-426F-B6DE-091D77191020}" destId="{6CC5AD00-9A37-4C3F-8771-D27214D03DF2}" srcOrd="1" destOrd="0" presId="urn:microsoft.com/office/officeart/2005/8/layout/hProcess4"/>
    <dgm:cxn modelId="{ACC7112F-5CE5-42B0-91B2-518FFB8CDAEC}" type="presParOf" srcId="{C21F6B60-9900-426F-B6DE-091D77191020}" destId="{BEB5C11D-6F9C-4A41-B0D7-5314962B41D1}" srcOrd="2" destOrd="0" presId="urn:microsoft.com/office/officeart/2005/8/layout/hProcess4"/>
    <dgm:cxn modelId="{D119B63F-9DEC-4E06-BA76-2BF30AECAA2A}" type="presParOf" srcId="{C21F6B60-9900-426F-B6DE-091D77191020}" destId="{B337FD07-DB31-473D-A04B-010B21BACF6C}" srcOrd="3" destOrd="0" presId="urn:microsoft.com/office/officeart/2005/8/layout/hProcess4"/>
    <dgm:cxn modelId="{2FD46EF9-2A19-4FD7-A746-53A78F417233}" type="presParOf" srcId="{C21F6B60-9900-426F-B6DE-091D77191020}" destId="{1C8F357F-9FAB-4599-ABA6-EE229D43AF82}" srcOrd="4" destOrd="0" presId="urn:microsoft.com/office/officeart/2005/8/layout/hProcess4"/>
    <dgm:cxn modelId="{FEB18018-D0A7-464F-B924-CEDBB6FC11E8}" type="presParOf" srcId="{4C7B769E-C427-4FDC-924B-682162BD5BB4}" destId="{5DEDCB20-21C2-49A2-B4AA-5E401DE658F2}" srcOrd="5" destOrd="0" presId="urn:microsoft.com/office/officeart/2005/8/layout/hProcess4"/>
    <dgm:cxn modelId="{2D0DA1F9-FC42-4981-9B0D-0E566AD59B9A}" type="presParOf" srcId="{4C7B769E-C427-4FDC-924B-682162BD5BB4}" destId="{BC63B84E-8AB0-4EC4-96D4-4182ECF4ACDA}" srcOrd="6" destOrd="0" presId="urn:microsoft.com/office/officeart/2005/8/layout/hProcess4"/>
    <dgm:cxn modelId="{DF4423C7-AC83-4267-929B-376BA52E4788}" type="presParOf" srcId="{BC63B84E-8AB0-4EC4-96D4-4182ECF4ACDA}" destId="{9797163D-1EA6-470B-A5E8-31D2FDCE6062}" srcOrd="0" destOrd="0" presId="urn:microsoft.com/office/officeart/2005/8/layout/hProcess4"/>
    <dgm:cxn modelId="{5E4BF366-FF86-45EE-BF52-EB78A1A62D15}" type="presParOf" srcId="{BC63B84E-8AB0-4EC4-96D4-4182ECF4ACDA}" destId="{6487F182-EF3C-4A16-9358-8893168AB988}" srcOrd="1" destOrd="0" presId="urn:microsoft.com/office/officeart/2005/8/layout/hProcess4"/>
    <dgm:cxn modelId="{1A1D8073-5B41-4634-B3D1-E8FF09B983B3}" type="presParOf" srcId="{BC63B84E-8AB0-4EC4-96D4-4182ECF4ACDA}" destId="{315F12B9-20FA-4487-AB57-7BC75DEC4743}" srcOrd="2" destOrd="0" presId="urn:microsoft.com/office/officeart/2005/8/layout/hProcess4"/>
    <dgm:cxn modelId="{D564F176-AE0C-42EE-8CF0-30F9CB723E60}" type="presParOf" srcId="{BC63B84E-8AB0-4EC4-96D4-4182ECF4ACDA}" destId="{D96A1D03-E0B0-4259-BF31-C8C48275236D}" srcOrd="3" destOrd="0" presId="urn:microsoft.com/office/officeart/2005/8/layout/hProcess4"/>
    <dgm:cxn modelId="{8EA917BD-F80D-4248-A206-4C96CF2AC3A4}" type="presParOf" srcId="{BC63B84E-8AB0-4EC4-96D4-4182ECF4ACDA}" destId="{43A0574B-4EA7-4DC9-80A4-9E76323AE10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E0424D-D635-4879-8672-C671CAA2D08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2C1B7-BDBE-43D6-B8EA-BEF8CE4BF9DC}">
      <dgm:prSet phldrT="[Text]"/>
      <dgm:spPr/>
      <dgm:t>
        <a:bodyPr/>
        <a:lstStyle/>
        <a:p>
          <a:r>
            <a:rPr lang="zh-CN" altLang="en-US" dirty="0"/>
            <a:t>胡国栋</a:t>
          </a:r>
        </a:p>
      </dgm:t>
    </dgm:pt>
    <dgm:pt modelId="{B7C0A692-2876-4E89-A882-2FE47F827C9A}" type="parTrans" cxnId="{D123EC0B-919F-48A9-815E-7B7072975303}">
      <dgm:prSet/>
      <dgm:spPr/>
      <dgm:t>
        <a:bodyPr/>
        <a:lstStyle/>
        <a:p>
          <a:endParaRPr lang="zh-CN" altLang="en-US"/>
        </a:p>
      </dgm:t>
    </dgm:pt>
    <dgm:pt modelId="{BED11382-E208-4B3E-9032-A07D6F2A37E4}" type="sibTrans" cxnId="{D123EC0B-919F-48A9-815E-7B7072975303}">
      <dgm:prSet/>
      <dgm:spPr/>
      <dgm:t>
        <a:bodyPr/>
        <a:lstStyle/>
        <a:p>
          <a:endParaRPr lang="zh-CN" altLang="en-US"/>
        </a:p>
      </dgm:t>
    </dgm:pt>
    <dgm:pt modelId="{FAE292CF-AE8D-4537-B384-4995FE336208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项目管理、</a:t>
          </a:r>
          <a:r>
            <a:rPr lang="en-US" altLang="zh-CN" dirty="0">
              <a:solidFill>
                <a:schemeClr val="accent1"/>
              </a:solidFill>
            </a:rPr>
            <a:t>Kinect</a:t>
          </a:r>
          <a:r>
            <a:rPr lang="zh-CN" altLang="en-US" dirty="0">
              <a:solidFill>
                <a:schemeClr val="accent1"/>
              </a:solidFill>
            </a:rPr>
            <a:t>相机标定</a:t>
          </a:r>
        </a:p>
      </dgm:t>
    </dgm:pt>
    <dgm:pt modelId="{8F31DA00-5687-45DC-9CFE-51F7583853ED}" type="parTrans" cxnId="{D2BBE7F9-C655-4FBB-B5ED-89EB6BC44F1E}">
      <dgm:prSet/>
      <dgm:spPr/>
      <dgm:t>
        <a:bodyPr/>
        <a:lstStyle/>
        <a:p>
          <a:endParaRPr lang="zh-CN" altLang="en-US"/>
        </a:p>
      </dgm:t>
    </dgm:pt>
    <dgm:pt modelId="{6EE38723-0960-4A15-9A31-2A65EECC1702}" type="sibTrans" cxnId="{D2BBE7F9-C655-4FBB-B5ED-89EB6BC44F1E}">
      <dgm:prSet/>
      <dgm:spPr/>
      <dgm:t>
        <a:bodyPr/>
        <a:lstStyle/>
        <a:p>
          <a:endParaRPr lang="zh-CN" altLang="en-US"/>
        </a:p>
      </dgm:t>
    </dgm:pt>
    <dgm:pt modelId="{EAA60ED9-3863-4188-B684-1286D4B69A99}">
      <dgm:prSet phldrT="[Text]"/>
      <dgm:spPr/>
      <dgm:t>
        <a:bodyPr/>
        <a:lstStyle/>
        <a:p>
          <a:r>
            <a:rPr lang="zh-CN" altLang="en-US" dirty="0"/>
            <a:t>赵申</a:t>
          </a:r>
        </a:p>
      </dgm:t>
    </dgm:pt>
    <dgm:pt modelId="{DCBBD5D5-D36C-45FE-9C87-05CFADEF9AB3}" type="parTrans" cxnId="{E872E38C-E8BF-48D1-9BB2-93307932705A}">
      <dgm:prSet/>
      <dgm:spPr/>
      <dgm:t>
        <a:bodyPr/>
        <a:lstStyle/>
        <a:p>
          <a:endParaRPr lang="zh-CN" altLang="en-US"/>
        </a:p>
      </dgm:t>
    </dgm:pt>
    <dgm:pt modelId="{8BAA414F-E744-4D70-996A-1FF3B42B69F0}" type="sibTrans" cxnId="{E872E38C-E8BF-48D1-9BB2-93307932705A}">
      <dgm:prSet/>
      <dgm:spPr/>
      <dgm:t>
        <a:bodyPr/>
        <a:lstStyle/>
        <a:p>
          <a:endParaRPr lang="zh-CN" altLang="en-US"/>
        </a:p>
      </dgm:t>
    </dgm:pt>
    <dgm:pt modelId="{34338F01-057A-4D9D-82C3-A9A66743C616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基于深度学习的方法</a:t>
          </a:r>
        </a:p>
      </dgm:t>
    </dgm:pt>
    <dgm:pt modelId="{4A993FE7-8670-4D7D-B3FE-247F604A520F}" type="parTrans" cxnId="{6B00E1C2-1326-4A0B-8BC6-21DBA46DEC6F}">
      <dgm:prSet/>
      <dgm:spPr/>
      <dgm:t>
        <a:bodyPr/>
        <a:lstStyle/>
        <a:p>
          <a:endParaRPr lang="zh-CN" altLang="en-US"/>
        </a:p>
      </dgm:t>
    </dgm:pt>
    <dgm:pt modelId="{C0D117E1-CC2C-4298-B86A-0DEAADBD4555}" type="sibTrans" cxnId="{6B00E1C2-1326-4A0B-8BC6-21DBA46DEC6F}">
      <dgm:prSet/>
      <dgm:spPr/>
      <dgm:t>
        <a:bodyPr/>
        <a:lstStyle/>
        <a:p>
          <a:endParaRPr lang="zh-CN" altLang="en-US"/>
        </a:p>
      </dgm:t>
    </dgm:pt>
    <dgm:pt modelId="{CDDDA1AC-84D6-4FF0-B8B3-794DCB51D0E4}">
      <dgm:prSet phldrT="[Text]"/>
      <dgm:spPr/>
      <dgm:t>
        <a:bodyPr/>
        <a:lstStyle/>
        <a:p>
          <a:r>
            <a:rPr lang="zh-CN" altLang="en-US" dirty="0"/>
            <a:t>查永春</a:t>
          </a:r>
        </a:p>
      </dgm:t>
    </dgm:pt>
    <dgm:pt modelId="{307F810A-EB71-471A-8BD2-4401082B3766}" type="parTrans" cxnId="{52F003A2-99F1-4ED2-9317-A862C91AF358}">
      <dgm:prSet/>
      <dgm:spPr/>
      <dgm:t>
        <a:bodyPr/>
        <a:lstStyle/>
        <a:p>
          <a:endParaRPr lang="zh-CN" altLang="en-US"/>
        </a:p>
      </dgm:t>
    </dgm:pt>
    <dgm:pt modelId="{FF258288-8BBD-463B-B824-B4124001F406}" type="sibTrans" cxnId="{52F003A2-99F1-4ED2-9317-A862C91AF358}">
      <dgm:prSet/>
      <dgm:spPr/>
      <dgm:t>
        <a:bodyPr/>
        <a:lstStyle/>
        <a:p>
          <a:endParaRPr lang="zh-CN" altLang="en-US"/>
        </a:p>
      </dgm:t>
    </dgm:pt>
    <dgm:pt modelId="{D245E2CD-2217-4B0E-9055-BEDB1AAD62C1}">
      <dgm:prSet phldrT="[Text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基于模板匹配的方法</a:t>
          </a:r>
        </a:p>
      </dgm:t>
    </dgm:pt>
    <dgm:pt modelId="{15B6D0E2-3098-4A73-98DE-3A10B6627BFA}" type="parTrans" cxnId="{AEB65B51-BC52-487B-843D-EE37C435FA13}">
      <dgm:prSet/>
      <dgm:spPr/>
      <dgm:t>
        <a:bodyPr/>
        <a:lstStyle/>
        <a:p>
          <a:endParaRPr lang="zh-CN" altLang="en-US"/>
        </a:p>
      </dgm:t>
    </dgm:pt>
    <dgm:pt modelId="{FFB2DD8B-41DB-4C12-8CEB-635B47845208}" type="sibTrans" cxnId="{AEB65B51-BC52-487B-843D-EE37C435FA13}">
      <dgm:prSet/>
      <dgm:spPr/>
      <dgm:t>
        <a:bodyPr/>
        <a:lstStyle/>
        <a:p>
          <a:endParaRPr lang="zh-CN" altLang="en-US"/>
        </a:p>
      </dgm:t>
    </dgm:pt>
    <dgm:pt modelId="{55C094C3-D45C-4118-9969-2257366ED169}" type="pres">
      <dgm:prSet presAssocID="{62E0424D-D635-4879-8672-C671CAA2D083}" presName="linearFlow" presStyleCnt="0">
        <dgm:presLayoutVars>
          <dgm:dir/>
          <dgm:animLvl val="lvl"/>
          <dgm:resizeHandles val="exact"/>
        </dgm:presLayoutVars>
      </dgm:prSet>
      <dgm:spPr/>
    </dgm:pt>
    <dgm:pt modelId="{DAD316B4-45EF-46E2-B250-BA7449425C46}" type="pres">
      <dgm:prSet presAssocID="{6C42C1B7-BDBE-43D6-B8EA-BEF8CE4BF9DC}" presName="composite" presStyleCnt="0"/>
      <dgm:spPr/>
    </dgm:pt>
    <dgm:pt modelId="{33C6DA86-03CE-4CAD-A4EF-D39989B21427}" type="pres">
      <dgm:prSet presAssocID="{6C42C1B7-BDBE-43D6-B8EA-BEF8CE4BF9D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A380AE-E5CA-46E8-9647-CEB392F3CF8D}" type="pres">
      <dgm:prSet presAssocID="{6C42C1B7-BDBE-43D6-B8EA-BEF8CE4BF9DC}" presName="descendantText" presStyleLbl="alignAcc1" presStyleIdx="0" presStyleCnt="3">
        <dgm:presLayoutVars>
          <dgm:bulletEnabled val="1"/>
        </dgm:presLayoutVars>
      </dgm:prSet>
      <dgm:spPr/>
    </dgm:pt>
    <dgm:pt modelId="{0FEE6ABD-C854-4C14-BD7C-2C009F6EA7B0}" type="pres">
      <dgm:prSet presAssocID="{BED11382-E208-4B3E-9032-A07D6F2A37E4}" presName="sp" presStyleCnt="0"/>
      <dgm:spPr/>
    </dgm:pt>
    <dgm:pt modelId="{C61B95D1-743D-42C0-9DB4-B3A6E62FA328}" type="pres">
      <dgm:prSet presAssocID="{EAA60ED9-3863-4188-B684-1286D4B69A99}" presName="composite" presStyleCnt="0"/>
      <dgm:spPr/>
    </dgm:pt>
    <dgm:pt modelId="{E4216256-7D31-47DE-B503-F5A0A86386B1}" type="pres">
      <dgm:prSet presAssocID="{EAA60ED9-3863-4188-B684-1286D4B69A9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BCB6AE0-2AC7-483D-B2B6-9845DEAA96BF}" type="pres">
      <dgm:prSet presAssocID="{EAA60ED9-3863-4188-B684-1286D4B69A99}" presName="descendantText" presStyleLbl="alignAcc1" presStyleIdx="1" presStyleCnt="3">
        <dgm:presLayoutVars>
          <dgm:bulletEnabled val="1"/>
        </dgm:presLayoutVars>
      </dgm:prSet>
      <dgm:spPr/>
    </dgm:pt>
    <dgm:pt modelId="{1F1C2A6B-1769-4511-AC7E-E19CE7FD3530}" type="pres">
      <dgm:prSet presAssocID="{8BAA414F-E744-4D70-996A-1FF3B42B69F0}" presName="sp" presStyleCnt="0"/>
      <dgm:spPr/>
    </dgm:pt>
    <dgm:pt modelId="{B8A7BDD1-0596-4610-9DDC-7144B108EE6E}" type="pres">
      <dgm:prSet presAssocID="{CDDDA1AC-84D6-4FF0-B8B3-794DCB51D0E4}" presName="composite" presStyleCnt="0"/>
      <dgm:spPr/>
    </dgm:pt>
    <dgm:pt modelId="{AD6752F6-4AE6-4EDF-9E73-6F51BD8B251A}" type="pres">
      <dgm:prSet presAssocID="{CDDDA1AC-84D6-4FF0-B8B3-794DCB51D0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9626FDC-7BC0-4518-BBF2-625C5534BD5A}" type="pres">
      <dgm:prSet presAssocID="{CDDDA1AC-84D6-4FF0-B8B3-794DCB51D0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123EC0B-919F-48A9-815E-7B7072975303}" srcId="{62E0424D-D635-4879-8672-C671CAA2D083}" destId="{6C42C1B7-BDBE-43D6-B8EA-BEF8CE4BF9DC}" srcOrd="0" destOrd="0" parTransId="{B7C0A692-2876-4E89-A882-2FE47F827C9A}" sibTransId="{BED11382-E208-4B3E-9032-A07D6F2A37E4}"/>
    <dgm:cxn modelId="{4C0CC30C-ED0B-4B86-AACD-9CB1EF7DE257}" type="presOf" srcId="{6C42C1B7-BDBE-43D6-B8EA-BEF8CE4BF9DC}" destId="{33C6DA86-03CE-4CAD-A4EF-D39989B21427}" srcOrd="0" destOrd="0" presId="urn:microsoft.com/office/officeart/2005/8/layout/chevron2"/>
    <dgm:cxn modelId="{658F5142-E647-4F33-B7D8-C1CD82307A56}" type="presOf" srcId="{62E0424D-D635-4879-8672-C671CAA2D083}" destId="{55C094C3-D45C-4118-9969-2257366ED169}" srcOrd="0" destOrd="0" presId="urn:microsoft.com/office/officeart/2005/8/layout/chevron2"/>
    <dgm:cxn modelId="{9D173350-18A0-4BF1-83EA-E83FDB1F8CAF}" type="presOf" srcId="{D245E2CD-2217-4B0E-9055-BEDB1AAD62C1}" destId="{A9626FDC-7BC0-4518-BBF2-625C5534BD5A}" srcOrd="0" destOrd="0" presId="urn:microsoft.com/office/officeart/2005/8/layout/chevron2"/>
    <dgm:cxn modelId="{AEB65B51-BC52-487B-843D-EE37C435FA13}" srcId="{CDDDA1AC-84D6-4FF0-B8B3-794DCB51D0E4}" destId="{D245E2CD-2217-4B0E-9055-BEDB1AAD62C1}" srcOrd="0" destOrd="0" parTransId="{15B6D0E2-3098-4A73-98DE-3A10B6627BFA}" sibTransId="{FFB2DD8B-41DB-4C12-8CEB-635B47845208}"/>
    <dgm:cxn modelId="{27BF7A79-FD3D-442A-A6FA-0A73BBA7D8C0}" type="presOf" srcId="{FAE292CF-AE8D-4537-B384-4995FE336208}" destId="{7DA380AE-E5CA-46E8-9647-CEB392F3CF8D}" srcOrd="0" destOrd="0" presId="urn:microsoft.com/office/officeart/2005/8/layout/chevron2"/>
    <dgm:cxn modelId="{E872E38C-E8BF-48D1-9BB2-93307932705A}" srcId="{62E0424D-D635-4879-8672-C671CAA2D083}" destId="{EAA60ED9-3863-4188-B684-1286D4B69A99}" srcOrd="1" destOrd="0" parTransId="{DCBBD5D5-D36C-45FE-9C87-05CFADEF9AB3}" sibTransId="{8BAA414F-E744-4D70-996A-1FF3B42B69F0}"/>
    <dgm:cxn modelId="{01D15E9A-82C4-4DBA-B10C-F3DF7452A9CB}" type="presOf" srcId="{34338F01-057A-4D9D-82C3-A9A66743C616}" destId="{ABCB6AE0-2AC7-483D-B2B6-9845DEAA96BF}" srcOrd="0" destOrd="0" presId="urn:microsoft.com/office/officeart/2005/8/layout/chevron2"/>
    <dgm:cxn modelId="{52F003A2-99F1-4ED2-9317-A862C91AF358}" srcId="{62E0424D-D635-4879-8672-C671CAA2D083}" destId="{CDDDA1AC-84D6-4FF0-B8B3-794DCB51D0E4}" srcOrd="2" destOrd="0" parTransId="{307F810A-EB71-471A-8BD2-4401082B3766}" sibTransId="{FF258288-8BBD-463B-B824-B4124001F406}"/>
    <dgm:cxn modelId="{CC8C4FA7-DC02-4677-8DFF-09E0D0D8E2D0}" type="presOf" srcId="{CDDDA1AC-84D6-4FF0-B8B3-794DCB51D0E4}" destId="{AD6752F6-4AE6-4EDF-9E73-6F51BD8B251A}" srcOrd="0" destOrd="0" presId="urn:microsoft.com/office/officeart/2005/8/layout/chevron2"/>
    <dgm:cxn modelId="{6B00E1C2-1326-4A0B-8BC6-21DBA46DEC6F}" srcId="{EAA60ED9-3863-4188-B684-1286D4B69A99}" destId="{34338F01-057A-4D9D-82C3-A9A66743C616}" srcOrd="0" destOrd="0" parTransId="{4A993FE7-8670-4D7D-B3FE-247F604A520F}" sibTransId="{C0D117E1-CC2C-4298-B86A-0DEAADBD4555}"/>
    <dgm:cxn modelId="{8F3C4BC4-6705-4B3C-AFBB-68342B890A8B}" type="presOf" srcId="{EAA60ED9-3863-4188-B684-1286D4B69A99}" destId="{E4216256-7D31-47DE-B503-F5A0A86386B1}" srcOrd="0" destOrd="0" presId="urn:microsoft.com/office/officeart/2005/8/layout/chevron2"/>
    <dgm:cxn modelId="{D2BBE7F9-C655-4FBB-B5ED-89EB6BC44F1E}" srcId="{6C42C1B7-BDBE-43D6-B8EA-BEF8CE4BF9DC}" destId="{FAE292CF-AE8D-4537-B384-4995FE336208}" srcOrd="0" destOrd="0" parTransId="{8F31DA00-5687-45DC-9CFE-51F7583853ED}" sibTransId="{6EE38723-0960-4A15-9A31-2A65EECC1702}"/>
    <dgm:cxn modelId="{CB5AC280-CBE6-4E86-AC73-F0C793B854A8}" type="presParOf" srcId="{55C094C3-D45C-4118-9969-2257366ED169}" destId="{DAD316B4-45EF-46E2-B250-BA7449425C46}" srcOrd="0" destOrd="0" presId="urn:microsoft.com/office/officeart/2005/8/layout/chevron2"/>
    <dgm:cxn modelId="{96A8F48B-DBE1-474B-AC73-3DAF602A41B1}" type="presParOf" srcId="{DAD316B4-45EF-46E2-B250-BA7449425C46}" destId="{33C6DA86-03CE-4CAD-A4EF-D39989B21427}" srcOrd="0" destOrd="0" presId="urn:microsoft.com/office/officeart/2005/8/layout/chevron2"/>
    <dgm:cxn modelId="{1F18AD26-F3BE-4907-A8FE-13B6F24198CD}" type="presParOf" srcId="{DAD316B4-45EF-46E2-B250-BA7449425C46}" destId="{7DA380AE-E5CA-46E8-9647-CEB392F3CF8D}" srcOrd="1" destOrd="0" presId="urn:microsoft.com/office/officeart/2005/8/layout/chevron2"/>
    <dgm:cxn modelId="{142691E1-339B-4F11-9E84-9AE9BAD45B36}" type="presParOf" srcId="{55C094C3-D45C-4118-9969-2257366ED169}" destId="{0FEE6ABD-C854-4C14-BD7C-2C009F6EA7B0}" srcOrd="1" destOrd="0" presId="urn:microsoft.com/office/officeart/2005/8/layout/chevron2"/>
    <dgm:cxn modelId="{A6CACCBA-0000-462C-BDAB-D00F117666C3}" type="presParOf" srcId="{55C094C3-D45C-4118-9969-2257366ED169}" destId="{C61B95D1-743D-42C0-9DB4-B3A6E62FA328}" srcOrd="2" destOrd="0" presId="urn:microsoft.com/office/officeart/2005/8/layout/chevron2"/>
    <dgm:cxn modelId="{9C753B02-376F-49B3-9CF9-6859ACC478DA}" type="presParOf" srcId="{C61B95D1-743D-42C0-9DB4-B3A6E62FA328}" destId="{E4216256-7D31-47DE-B503-F5A0A86386B1}" srcOrd="0" destOrd="0" presId="urn:microsoft.com/office/officeart/2005/8/layout/chevron2"/>
    <dgm:cxn modelId="{FBF426F0-C74F-4129-BA38-88CEBEB81764}" type="presParOf" srcId="{C61B95D1-743D-42C0-9DB4-B3A6E62FA328}" destId="{ABCB6AE0-2AC7-483D-B2B6-9845DEAA96BF}" srcOrd="1" destOrd="0" presId="urn:microsoft.com/office/officeart/2005/8/layout/chevron2"/>
    <dgm:cxn modelId="{A00A056B-C5A9-4DA1-88DB-8D7029150E57}" type="presParOf" srcId="{55C094C3-D45C-4118-9969-2257366ED169}" destId="{1F1C2A6B-1769-4511-AC7E-E19CE7FD3530}" srcOrd="3" destOrd="0" presId="urn:microsoft.com/office/officeart/2005/8/layout/chevron2"/>
    <dgm:cxn modelId="{9891EB0C-17BA-470D-8A31-E6E7B2A76179}" type="presParOf" srcId="{55C094C3-D45C-4118-9969-2257366ED169}" destId="{B8A7BDD1-0596-4610-9DDC-7144B108EE6E}" srcOrd="4" destOrd="0" presId="urn:microsoft.com/office/officeart/2005/8/layout/chevron2"/>
    <dgm:cxn modelId="{60CF8065-CC48-4581-AF36-E169EF6B3E24}" type="presParOf" srcId="{B8A7BDD1-0596-4610-9DDC-7144B108EE6E}" destId="{AD6752F6-4AE6-4EDF-9E73-6F51BD8B251A}" srcOrd="0" destOrd="0" presId="urn:microsoft.com/office/officeart/2005/8/layout/chevron2"/>
    <dgm:cxn modelId="{3B5CC448-872F-47A2-B1FA-D3B088FB4AD3}" type="presParOf" srcId="{B8A7BDD1-0596-4610-9DDC-7144B108EE6E}" destId="{A9626FDC-7BC0-4518-BBF2-625C5534BD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01E2D-5A6B-47A3-BD47-4E506065BF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11A53D-1C95-4948-89AD-64E42B87CA52}">
      <dgm:prSet phldrT="[Text]"/>
      <dgm:spPr/>
      <dgm:t>
        <a:bodyPr/>
        <a:lstStyle/>
        <a:p>
          <a:r>
            <a:rPr lang="zh-CN" altLang="en-US" dirty="0"/>
            <a:t>基于学习的位姿估计方法</a:t>
          </a:r>
        </a:p>
      </dgm:t>
    </dgm:pt>
    <dgm:pt modelId="{5843F70F-28E5-4B99-A270-92EE060BA29C}" type="parTrans" cxnId="{67EFA6E4-C003-4B25-9FDC-2E7872DFCD9A}">
      <dgm:prSet/>
      <dgm:spPr/>
      <dgm:t>
        <a:bodyPr/>
        <a:lstStyle/>
        <a:p>
          <a:endParaRPr lang="zh-CN" altLang="en-US"/>
        </a:p>
      </dgm:t>
    </dgm:pt>
    <dgm:pt modelId="{9D9B71E9-AE0B-4E3C-B809-BA989F4CFB96}" type="sibTrans" cxnId="{67EFA6E4-C003-4B25-9FDC-2E7872DFCD9A}">
      <dgm:prSet/>
      <dgm:spPr/>
      <dgm:t>
        <a:bodyPr/>
        <a:lstStyle/>
        <a:p>
          <a:endParaRPr lang="zh-CN" altLang="en-US"/>
        </a:p>
      </dgm:t>
    </dgm:pt>
    <dgm:pt modelId="{6150864E-DC16-40B1-A38B-8CA370B3314E}">
      <dgm:prSet phldrT="[Text]"/>
      <dgm:spPr/>
      <dgm:t>
        <a:bodyPr/>
        <a:lstStyle/>
        <a:p>
          <a:r>
            <a:rPr lang="zh-CN" altLang="en-US" dirty="0"/>
            <a:t>稀疏特征方法</a:t>
          </a:r>
        </a:p>
      </dgm:t>
    </dgm:pt>
    <dgm:pt modelId="{3BAFBA57-A135-4DEE-93EB-5818BA127B12}" type="parTrans" cxnId="{8DD237DB-3D65-4A34-8F96-FB70E7A35E7E}">
      <dgm:prSet/>
      <dgm:spPr/>
      <dgm:t>
        <a:bodyPr/>
        <a:lstStyle/>
        <a:p>
          <a:endParaRPr lang="zh-CN" altLang="en-US"/>
        </a:p>
      </dgm:t>
    </dgm:pt>
    <dgm:pt modelId="{FC57E8BE-CACE-425F-8704-611297E74306}" type="sibTrans" cxnId="{8DD237DB-3D65-4A34-8F96-FB70E7A35E7E}">
      <dgm:prSet/>
      <dgm:spPr/>
      <dgm:t>
        <a:bodyPr/>
        <a:lstStyle/>
        <a:p>
          <a:endParaRPr lang="zh-CN" altLang="en-US"/>
        </a:p>
      </dgm:t>
    </dgm:pt>
    <dgm:pt modelId="{F2F441FB-9405-4434-849C-F6498AE643EE}">
      <dgm:prSet phldrT="[Text]"/>
      <dgm:spPr/>
      <dgm:t>
        <a:bodyPr/>
        <a:lstStyle/>
        <a:p>
          <a:r>
            <a:rPr lang="zh-CN" altLang="en-US" dirty="0"/>
            <a:t>稠密特征方法</a:t>
          </a:r>
        </a:p>
      </dgm:t>
    </dgm:pt>
    <dgm:pt modelId="{309ED625-C6A2-43F0-9B20-B6A999755AA6}" type="parTrans" cxnId="{1BE6AE78-19C7-4FEE-A415-10D213C7EDCD}">
      <dgm:prSet/>
      <dgm:spPr/>
      <dgm:t>
        <a:bodyPr/>
        <a:lstStyle/>
        <a:p>
          <a:endParaRPr lang="zh-CN" altLang="en-US"/>
        </a:p>
      </dgm:t>
    </dgm:pt>
    <dgm:pt modelId="{5E11A8D2-063B-4B18-A338-134A16AFDFFD}" type="sibTrans" cxnId="{1BE6AE78-19C7-4FEE-A415-10D213C7EDCD}">
      <dgm:prSet/>
      <dgm:spPr/>
      <dgm:t>
        <a:bodyPr/>
        <a:lstStyle/>
        <a:p>
          <a:endParaRPr lang="zh-CN" altLang="en-US"/>
        </a:p>
      </dgm:t>
    </dgm:pt>
    <dgm:pt modelId="{388D62B5-E946-431C-ABF7-5130751FD0E7}">
      <dgm:prSet phldrT="[Text]"/>
      <dgm:spPr/>
      <dgm:t>
        <a:bodyPr/>
        <a:lstStyle/>
        <a:p>
          <a:r>
            <a:rPr lang="zh-CN" altLang="en-US" dirty="0"/>
            <a:t>模板匹配方法</a:t>
          </a:r>
        </a:p>
      </dgm:t>
    </dgm:pt>
    <dgm:pt modelId="{F1E5892C-69F4-4C61-B723-BF87134F5B52}" type="parTrans" cxnId="{F09602DA-30C1-4C63-9F27-5DAE8DE9C602}">
      <dgm:prSet/>
      <dgm:spPr/>
      <dgm:t>
        <a:bodyPr/>
        <a:lstStyle/>
        <a:p>
          <a:endParaRPr lang="zh-CN" altLang="en-US"/>
        </a:p>
      </dgm:t>
    </dgm:pt>
    <dgm:pt modelId="{C4ADFE13-61A7-47A6-8ED2-EB70B68CBBEA}" type="sibTrans" cxnId="{F09602DA-30C1-4C63-9F27-5DAE8DE9C602}">
      <dgm:prSet/>
      <dgm:spPr/>
      <dgm:t>
        <a:bodyPr/>
        <a:lstStyle/>
        <a:p>
          <a:endParaRPr lang="zh-CN" altLang="en-US"/>
        </a:p>
      </dgm:t>
    </dgm:pt>
    <dgm:pt modelId="{8701E66F-B841-4745-BE2A-E71FB5C7C7C1}" type="pres">
      <dgm:prSet presAssocID="{40801E2D-5A6B-47A3-BD47-4E506065BF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5FCF03-5E84-42C9-AE19-FA2FF0F68180}" type="pres">
      <dgm:prSet presAssocID="{3D11A53D-1C95-4948-89AD-64E42B87CA52}" presName="hierRoot1" presStyleCnt="0">
        <dgm:presLayoutVars>
          <dgm:hierBranch val="init"/>
        </dgm:presLayoutVars>
      </dgm:prSet>
      <dgm:spPr/>
    </dgm:pt>
    <dgm:pt modelId="{8F0A4DC0-40F3-45E5-9780-B83E23BE4899}" type="pres">
      <dgm:prSet presAssocID="{3D11A53D-1C95-4948-89AD-64E42B87CA52}" presName="rootComposite1" presStyleCnt="0"/>
      <dgm:spPr/>
    </dgm:pt>
    <dgm:pt modelId="{07126668-68E7-45BB-95FC-E47EFD83511A}" type="pres">
      <dgm:prSet presAssocID="{3D11A53D-1C95-4948-89AD-64E42B87CA52}" presName="rootText1" presStyleLbl="node0" presStyleIdx="0" presStyleCnt="1">
        <dgm:presLayoutVars>
          <dgm:chPref val="3"/>
        </dgm:presLayoutVars>
      </dgm:prSet>
      <dgm:spPr/>
    </dgm:pt>
    <dgm:pt modelId="{BECD8992-D68E-4721-9A61-6F2E7C1ABF0D}" type="pres">
      <dgm:prSet presAssocID="{3D11A53D-1C95-4948-89AD-64E42B87CA52}" presName="rootConnector1" presStyleLbl="node1" presStyleIdx="0" presStyleCnt="0"/>
      <dgm:spPr/>
    </dgm:pt>
    <dgm:pt modelId="{1995BC54-F60F-4375-844D-7B085DD03A77}" type="pres">
      <dgm:prSet presAssocID="{3D11A53D-1C95-4948-89AD-64E42B87CA52}" presName="hierChild2" presStyleCnt="0"/>
      <dgm:spPr/>
    </dgm:pt>
    <dgm:pt modelId="{BB1BADE3-D5EF-4524-817B-AE0B1D160E5F}" type="pres">
      <dgm:prSet presAssocID="{3BAFBA57-A135-4DEE-93EB-5818BA127B12}" presName="Name37" presStyleLbl="parChTrans1D2" presStyleIdx="0" presStyleCnt="3"/>
      <dgm:spPr/>
    </dgm:pt>
    <dgm:pt modelId="{50346EA6-FE4E-483E-9B23-5ABCFF707A19}" type="pres">
      <dgm:prSet presAssocID="{6150864E-DC16-40B1-A38B-8CA370B3314E}" presName="hierRoot2" presStyleCnt="0">
        <dgm:presLayoutVars>
          <dgm:hierBranch val="init"/>
        </dgm:presLayoutVars>
      </dgm:prSet>
      <dgm:spPr/>
    </dgm:pt>
    <dgm:pt modelId="{A0EE77A0-808A-49CA-9F85-0E26752FA09F}" type="pres">
      <dgm:prSet presAssocID="{6150864E-DC16-40B1-A38B-8CA370B3314E}" presName="rootComposite" presStyleCnt="0"/>
      <dgm:spPr/>
    </dgm:pt>
    <dgm:pt modelId="{C6906A07-A701-426F-8C86-A9949D24C33F}" type="pres">
      <dgm:prSet presAssocID="{6150864E-DC16-40B1-A38B-8CA370B3314E}" presName="rootText" presStyleLbl="node2" presStyleIdx="0" presStyleCnt="3">
        <dgm:presLayoutVars>
          <dgm:chPref val="3"/>
        </dgm:presLayoutVars>
      </dgm:prSet>
      <dgm:spPr/>
    </dgm:pt>
    <dgm:pt modelId="{41DA1663-E53D-4567-B511-3797665F65E5}" type="pres">
      <dgm:prSet presAssocID="{6150864E-DC16-40B1-A38B-8CA370B3314E}" presName="rootConnector" presStyleLbl="node2" presStyleIdx="0" presStyleCnt="3"/>
      <dgm:spPr/>
    </dgm:pt>
    <dgm:pt modelId="{3995287C-6E29-4BD9-B39F-D5337544EC61}" type="pres">
      <dgm:prSet presAssocID="{6150864E-DC16-40B1-A38B-8CA370B3314E}" presName="hierChild4" presStyleCnt="0"/>
      <dgm:spPr/>
    </dgm:pt>
    <dgm:pt modelId="{9791E2FB-6050-46F1-BFE4-9645F6F82EAB}" type="pres">
      <dgm:prSet presAssocID="{6150864E-DC16-40B1-A38B-8CA370B3314E}" presName="hierChild5" presStyleCnt="0"/>
      <dgm:spPr/>
    </dgm:pt>
    <dgm:pt modelId="{9838A604-BAD5-465E-8DC6-8AE1C4533EF3}" type="pres">
      <dgm:prSet presAssocID="{309ED625-C6A2-43F0-9B20-B6A999755AA6}" presName="Name37" presStyleLbl="parChTrans1D2" presStyleIdx="1" presStyleCnt="3"/>
      <dgm:spPr/>
    </dgm:pt>
    <dgm:pt modelId="{88AF6D50-6DB6-485A-B3BB-8592848034DD}" type="pres">
      <dgm:prSet presAssocID="{F2F441FB-9405-4434-849C-F6498AE643EE}" presName="hierRoot2" presStyleCnt="0">
        <dgm:presLayoutVars>
          <dgm:hierBranch val="init"/>
        </dgm:presLayoutVars>
      </dgm:prSet>
      <dgm:spPr/>
    </dgm:pt>
    <dgm:pt modelId="{23825B02-C2E8-451F-9457-090BBD21E1EA}" type="pres">
      <dgm:prSet presAssocID="{F2F441FB-9405-4434-849C-F6498AE643EE}" presName="rootComposite" presStyleCnt="0"/>
      <dgm:spPr/>
    </dgm:pt>
    <dgm:pt modelId="{5FA61039-3E42-4B2F-B2A1-CE7BF4F54F7A}" type="pres">
      <dgm:prSet presAssocID="{F2F441FB-9405-4434-849C-F6498AE643EE}" presName="rootText" presStyleLbl="node2" presStyleIdx="1" presStyleCnt="3">
        <dgm:presLayoutVars>
          <dgm:chPref val="3"/>
        </dgm:presLayoutVars>
      </dgm:prSet>
      <dgm:spPr/>
    </dgm:pt>
    <dgm:pt modelId="{2E9947CE-0E09-4A65-BC5A-E1A1EDCF220C}" type="pres">
      <dgm:prSet presAssocID="{F2F441FB-9405-4434-849C-F6498AE643EE}" presName="rootConnector" presStyleLbl="node2" presStyleIdx="1" presStyleCnt="3"/>
      <dgm:spPr/>
    </dgm:pt>
    <dgm:pt modelId="{A3DEEE2B-6D9D-4AE6-870E-ABDB21761D90}" type="pres">
      <dgm:prSet presAssocID="{F2F441FB-9405-4434-849C-F6498AE643EE}" presName="hierChild4" presStyleCnt="0"/>
      <dgm:spPr/>
    </dgm:pt>
    <dgm:pt modelId="{9C59F10A-FB43-4CFC-88FC-97A0042FF334}" type="pres">
      <dgm:prSet presAssocID="{F2F441FB-9405-4434-849C-F6498AE643EE}" presName="hierChild5" presStyleCnt="0"/>
      <dgm:spPr/>
    </dgm:pt>
    <dgm:pt modelId="{EEA26306-BCA6-4546-AC23-427A03624565}" type="pres">
      <dgm:prSet presAssocID="{F1E5892C-69F4-4C61-B723-BF87134F5B52}" presName="Name37" presStyleLbl="parChTrans1D2" presStyleIdx="2" presStyleCnt="3"/>
      <dgm:spPr/>
    </dgm:pt>
    <dgm:pt modelId="{9E7C0A58-7418-498E-A95A-C96836B26BF2}" type="pres">
      <dgm:prSet presAssocID="{388D62B5-E946-431C-ABF7-5130751FD0E7}" presName="hierRoot2" presStyleCnt="0">
        <dgm:presLayoutVars>
          <dgm:hierBranch val="init"/>
        </dgm:presLayoutVars>
      </dgm:prSet>
      <dgm:spPr/>
    </dgm:pt>
    <dgm:pt modelId="{940EB7C6-7E59-4E97-BF86-97E1A09843E5}" type="pres">
      <dgm:prSet presAssocID="{388D62B5-E946-431C-ABF7-5130751FD0E7}" presName="rootComposite" presStyleCnt="0"/>
      <dgm:spPr/>
    </dgm:pt>
    <dgm:pt modelId="{DAADC809-A2DB-4B6F-9DF6-2C6A60CA39E0}" type="pres">
      <dgm:prSet presAssocID="{388D62B5-E946-431C-ABF7-5130751FD0E7}" presName="rootText" presStyleLbl="node2" presStyleIdx="2" presStyleCnt="3">
        <dgm:presLayoutVars>
          <dgm:chPref val="3"/>
        </dgm:presLayoutVars>
      </dgm:prSet>
      <dgm:spPr/>
    </dgm:pt>
    <dgm:pt modelId="{D255221A-9666-47EF-8DE0-60BB65C78525}" type="pres">
      <dgm:prSet presAssocID="{388D62B5-E946-431C-ABF7-5130751FD0E7}" presName="rootConnector" presStyleLbl="node2" presStyleIdx="2" presStyleCnt="3"/>
      <dgm:spPr/>
    </dgm:pt>
    <dgm:pt modelId="{34C51930-73A9-4666-BF81-B6843C6A2EF2}" type="pres">
      <dgm:prSet presAssocID="{388D62B5-E946-431C-ABF7-5130751FD0E7}" presName="hierChild4" presStyleCnt="0"/>
      <dgm:spPr/>
    </dgm:pt>
    <dgm:pt modelId="{5B77C9F1-381B-40EA-98DE-D7AF0C206900}" type="pres">
      <dgm:prSet presAssocID="{388D62B5-E946-431C-ABF7-5130751FD0E7}" presName="hierChild5" presStyleCnt="0"/>
      <dgm:spPr/>
    </dgm:pt>
    <dgm:pt modelId="{CCB1F16A-B2C9-4A01-A9E0-ED06CD6F6F1C}" type="pres">
      <dgm:prSet presAssocID="{3D11A53D-1C95-4948-89AD-64E42B87CA52}" presName="hierChild3" presStyleCnt="0"/>
      <dgm:spPr/>
    </dgm:pt>
  </dgm:ptLst>
  <dgm:cxnLst>
    <dgm:cxn modelId="{15E50938-23BC-4D66-8BBC-65C211C17382}" type="presOf" srcId="{309ED625-C6A2-43F0-9B20-B6A999755AA6}" destId="{9838A604-BAD5-465E-8DC6-8AE1C4533EF3}" srcOrd="0" destOrd="0" presId="urn:microsoft.com/office/officeart/2005/8/layout/orgChart1"/>
    <dgm:cxn modelId="{1323825C-0041-401A-BD52-1CC6032476D4}" type="presOf" srcId="{388D62B5-E946-431C-ABF7-5130751FD0E7}" destId="{D255221A-9666-47EF-8DE0-60BB65C78525}" srcOrd="1" destOrd="0" presId="urn:microsoft.com/office/officeart/2005/8/layout/orgChart1"/>
    <dgm:cxn modelId="{F1FBC45E-2B14-42AD-8D4F-953E0A481BAB}" type="presOf" srcId="{6150864E-DC16-40B1-A38B-8CA370B3314E}" destId="{C6906A07-A701-426F-8C86-A9949D24C33F}" srcOrd="0" destOrd="0" presId="urn:microsoft.com/office/officeart/2005/8/layout/orgChart1"/>
    <dgm:cxn modelId="{11199063-E591-47F1-852B-EF5B36B3F212}" type="presOf" srcId="{388D62B5-E946-431C-ABF7-5130751FD0E7}" destId="{DAADC809-A2DB-4B6F-9DF6-2C6A60CA39E0}" srcOrd="0" destOrd="0" presId="urn:microsoft.com/office/officeart/2005/8/layout/orgChart1"/>
    <dgm:cxn modelId="{0F414B4A-A8D2-404B-9FB3-E0E7C26495B6}" type="presOf" srcId="{F2F441FB-9405-4434-849C-F6498AE643EE}" destId="{5FA61039-3E42-4B2F-B2A1-CE7BF4F54F7A}" srcOrd="0" destOrd="0" presId="urn:microsoft.com/office/officeart/2005/8/layout/orgChart1"/>
    <dgm:cxn modelId="{1BE6AE78-19C7-4FEE-A415-10D213C7EDCD}" srcId="{3D11A53D-1C95-4948-89AD-64E42B87CA52}" destId="{F2F441FB-9405-4434-849C-F6498AE643EE}" srcOrd="1" destOrd="0" parTransId="{309ED625-C6A2-43F0-9B20-B6A999755AA6}" sibTransId="{5E11A8D2-063B-4B18-A338-134A16AFDFFD}"/>
    <dgm:cxn modelId="{D25A5582-D016-4F63-9763-49361A74C239}" type="presOf" srcId="{3D11A53D-1C95-4948-89AD-64E42B87CA52}" destId="{BECD8992-D68E-4721-9A61-6F2E7C1ABF0D}" srcOrd="1" destOrd="0" presId="urn:microsoft.com/office/officeart/2005/8/layout/orgChart1"/>
    <dgm:cxn modelId="{7572E192-17AA-4F81-B20C-DD9762A11CBA}" type="presOf" srcId="{40801E2D-5A6B-47A3-BD47-4E506065BFEF}" destId="{8701E66F-B841-4745-BE2A-E71FB5C7C7C1}" srcOrd="0" destOrd="0" presId="urn:microsoft.com/office/officeart/2005/8/layout/orgChart1"/>
    <dgm:cxn modelId="{0FA03CB4-859C-45EF-8B4F-F3547297585F}" type="presOf" srcId="{3D11A53D-1C95-4948-89AD-64E42B87CA52}" destId="{07126668-68E7-45BB-95FC-E47EFD83511A}" srcOrd="0" destOrd="0" presId="urn:microsoft.com/office/officeart/2005/8/layout/orgChart1"/>
    <dgm:cxn modelId="{80D65ECF-A414-41D1-A7C2-3D73346097DC}" type="presOf" srcId="{F1E5892C-69F4-4C61-B723-BF87134F5B52}" destId="{EEA26306-BCA6-4546-AC23-427A03624565}" srcOrd="0" destOrd="0" presId="urn:microsoft.com/office/officeart/2005/8/layout/orgChart1"/>
    <dgm:cxn modelId="{F09602DA-30C1-4C63-9F27-5DAE8DE9C602}" srcId="{3D11A53D-1C95-4948-89AD-64E42B87CA52}" destId="{388D62B5-E946-431C-ABF7-5130751FD0E7}" srcOrd="2" destOrd="0" parTransId="{F1E5892C-69F4-4C61-B723-BF87134F5B52}" sibTransId="{C4ADFE13-61A7-47A6-8ED2-EB70B68CBBEA}"/>
    <dgm:cxn modelId="{8DD237DB-3D65-4A34-8F96-FB70E7A35E7E}" srcId="{3D11A53D-1C95-4948-89AD-64E42B87CA52}" destId="{6150864E-DC16-40B1-A38B-8CA370B3314E}" srcOrd="0" destOrd="0" parTransId="{3BAFBA57-A135-4DEE-93EB-5818BA127B12}" sibTransId="{FC57E8BE-CACE-425F-8704-611297E74306}"/>
    <dgm:cxn modelId="{609128E3-EA0A-47FA-AF65-1ED97CD11FB2}" type="presOf" srcId="{3BAFBA57-A135-4DEE-93EB-5818BA127B12}" destId="{BB1BADE3-D5EF-4524-817B-AE0B1D160E5F}" srcOrd="0" destOrd="0" presId="urn:microsoft.com/office/officeart/2005/8/layout/orgChart1"/>
    <dgm:cxn modelId="{67EFA6E4-C003-4B25-9FDC-2E7872DFCD9A}" srcId="{40801E2D-5A6B-47A3-BD47-4E506065BFEF}" destId="{3D11A53D-1C95-4948-89AD-64E42B87CA52}" srcOrd="0" destOrd="0" parTransId="{5843F70F-28E5-4B99-A270-92EE060BA29C}" sibTransId="{9D9B71E9-AE0B-4E3C-B809-BA989F4CFB96}"/>
    <dgm:cxn modelId="{120E07F3-03FF-469A-8C97-8A64BE1044CE}" type="presOf" srcId="{F2F441FB-9405-4434-849C-F6498AE643EE}" destId="{2E9947CE-0E09-4A65-BC5A-E1A1EDCF220C}" srcOrd="1" destOrd="0" presId="urn:microsoft.com/office/officeart/2005/8/layout/orgChart1"/>
    <dgm:cxn modelId="{29DA51F8-857D-49CF-9E8C-55F18609E2E0}" type="presOf" srcId="{6150864E-DC16-40B1-A38B-8CA370B3314E}" destId="{41DA1663-E53D-4567-B511-3797665F65E5}" srcOrd="1" destOrd="0" presId="urn:microsoft.com/office/officeart/2005/8/layout/orgChart1"/>
    <dgm:cxn modelId="{3114A1AF-4ADD-4ABB-89C7-0B49271B4C72}" type="presParOf" srcId="{8701E66F-B841-4745-BE2A-E71FB5C7C7C1}" destId="{585FCF03-5E84-42C9-AE19-FA2FF0F68180}" srcOrd="0" destOrd="0" presId="urn:microsoft.com/office/officeart/2005/8/layout/orgChart1"/>
    <dgm:cxn modelId="{F3F2C4A0-AADB-4745-8815-2698691D26F7}" type="presParOf" srcId="{585FCF03-5E84-42C9-AE19-FA2FF0F68180}" destId="{8F0A4DC0-40F3-45E5-9780-B83E23BE4899}" srcOrd="0" destOrd="0" presId="urn:microsoft.com/office/officeart/2005/8/layout/orgChart1"/>
    <dgm:cxn modelId="{510AC8C3-5311-426A-A54A-46E47BDE2956}" type="presParOf" srcId="{8F0A4DC0-40F3-45E5-9780-B83E23BE4899}" destId="{07126668-68E7-45BB-95FC-E47EFD83511A}" srcOrd="0" destOrd="0" presId="urn:microsoft.com/office/officeart/2005/8/layout/orgChart1"/>
    <dgm:cxn modelId="{2DFCEA27-F80D-4B62-AC7C-75AF4BFC8589}" type="presParOf" srcId="{8F0A4DC0-40F3-45E5-9780-B83E23BE4899}" destId="{BECD8992-D68E-4721-9A61-6F2E7C1ABF0D}" srcOrd="1" destOrd="0" presId="urn:microsoft.com/office/officeart/2005/8/layout/orgChart1"/>
    <dgm:cxn modelId="{AC0BD6CF-EE28-4E60-A69C-426090B547B1}" type="presParOf" srcId="{585FCF03-5E84-42C9-AE19-FA2FF0F68180}" destId="{1995BC54-F60F-4375-844D-7B085DD03A77}" srcOrd="1" destOrd="0" presId="urn:microsoft.com/office/officeart/2005/8/layout/orgChart1"/>
    <dgm:cxn modelId="{F92975D9-C853-41D9-9D13-DE74591894D2}" type="presParOf" srcId="{1995BC54-F60F-4375-844D-7B085DD03A77}" destId="{BB1BADE3-D5EF-4524-817B-AE0B1D160E5F}" srcOrd="0" destOrd="0" presId="urn:microsoft.com/office/officeart/2005/8/layout/orgChart1"/>
    <dgm:cxn modelId="{DA97E648-145B-490A-B217-D09E423897B0}" type="presParOf" srcId="{1995BC54-F60F-4375-844D-7B085DD03A77}" destId="{50346EA6-FE4E-483E-9B23-5ABCFF707A19}" srcOrd="1" destOrd="0" presId="urn:microsoft.com/office/officeart/2005/8/layout/orgChart1"/>
    <dgm:cxn modelId="{C050C553-F6E2-4940-AEC6-8119FFA7876E}" type="presParOf" srcId="{50346EA6-FE4E-483E-9B23-5ABCFF707A19}" destId="{A0EE77A0-808A-49CA-9F85-0E26752FA09F}" srcOrd="0" destOrd="0" presId="urn:microsoft.com/office/officeart/2005/8/layout/orgChart1"/>
    <dgm:cxn modelId="{354CF65F-2072-4FC1-B32D-04F7260988A6}" type="presParOf" srcId="{A0EE77A0-808A-49CA-9F85-0E26752FA09F}" destId="{C6906A07-A701-426F-8C86-A9949D24C33F}" srcOrd="0" destOrd="0" presId="urn:microsoft.com/office/officeart/2005/8/layout/orgChart1"/>
    <dgm:cxn modelId="{B7B9DE67-6C29-43FC-8D8D-5C928F98394B}" type="presParOf" srcId="{A0EE77A0-808A-49CA-9F85-0E26752FA09F}" destId="{41DA1663-E53D-4567-B511-3797665F65E5}" srcOrd="1" destOrd="0" presId="urn:microsoft.com/office/officeart/2005/8/layout/orgChart1"/>
    <dgm:cxn modelId="{5F12BF6A-F580-4320-8091-C5B1E4F30FE4}" type="presParOf" srcId="{50346EA6-FE4E-483E-9B23-5ABCFF707A19}" destId="{3995287C-6E29-4BD9-B39F-D5337544EC61}" srcOrd="1" destOrd="0" presId="urn:microsoft.com/office/officeart/2005/8/layout/orgChart1"/>
    <dgm:cxn modelId="{042070DA-34E2-4764-B3B2-04A603673F95}" type="presParOf" srcId="{50346EA6-FE4E-483E-9B23-5ABCFF707A19}" destId="{9791E2FB-6050-46F1-BFE4-9645F6F82EAB}" srcOrd="2" destOrd="0" presId="urn:microsoft.com/office/officeart/2005/8/layout/orgChart1"/>
    <dgm:cxn modelId="{99203C58-5804-43C5-B8CD-9976247BF418}" type="presParOf" srcId="{1995BC54-F60F-4375-844D-7B085DD03A77}" destId="{9838A604-BAD5-465E-8DC6-8AE1C4533EF3}" srcOrd="2" destOrd="0" presId="urn:microsoft.com/office/officeart/2005/8/layout/orgChart1"/>
    <dgm:cxn modelId="{C88195A8-FDCC-4B37-9312-2615CB5FE97A}" type="presParOf" srcId="{1995BC54-F60F-4375-844D-7B085DD03A77}" destId="{88AF6D50-6DB6-485A-B3BB-8592848034DD}" srcOrd="3" destOrd="0" presId="urn:microsoft.com/office/officeart/2005/8/layout/orgChart1"/>
    <dgm:cxn modelId="{EF0BD87E-CE51-4A7F-BA9B-0942CEDB0B8A}" type="presParOf" srcId="{88AF6D50-6DB6-485A-B3BB-8592848034DD}" destId="{23825B02-C2E8-451F-9457-090BBD21E1EA}" srcOrd="0" destOrd="0" presId="urn:microsoft.com/office/officeart/2005/8/layout/orgChart1"/>
    <dgm:cxn modelId="{CED1C05D-1A0B-498E-B1B3-166875899E6D}" type="presParOf" srcId="{23825B02-C2E8-451F-9457-090BBD21E1EA}" destId="{5FA61039-3E42-4B2F-B2A1-CE7BF4F54F7A}" srcOrd="0" destOrd="0" presId="urn:microsoft.com/office/officeart/2005/8/layout/orgChart1"/>
    <dgm:cxn modelId="{9BEC59D1-C9F6-42F5-91FB-7C47CF6BBE3D}" type="presParOf" srcId="{23825B02-C2E8-451F-9457-090BBD21E1EA}" destId="{2E9947CE-0E09-4A65-BC5A-E1A1EDCF220C}" srcOrd="1" destOrd="0" presId="urn:microsoft.com/office/officeart/2005/8/layout/orgChart1"/>
    <dgm:cxn modelId="{2CE08777-A1E8-477C-82DB-FBC6ABAD4473}" type="presParOf" srcId="{88AF6D50-6DB6-485A-B3BB-8592848034DD}" destId="{A3DEEE2B-6D9D-4AE6-870E-ABDB21761D90}" srcOrd="1" destOrd="0" presId="urn:microsoft.com/office/officeart/2005/8/layout/orgChart1"/>
    <dgm:cxn modelId="{1795DBBD-62D6-4808-8B63-177FA96D2961}" type="presParOf" srcId="{88AF6D50-6DB6-485A-B3BB-8592848034DD}" destId="{9C59F10A-FB43-4CFC-88FC-97A0042FF334}" srcOrd="2" destOrd="0" presId="urn:microsoft.com/office/officeart/2005/8/layout/orgChart1"/>
    <dgm:cxn modelId="{776EA013-E093-41D7-871A-417D8FA06300}" type="presParOf" srcId="{1995BC54-F60F-4375-844D-7B085DD03A77}" destId="{EEA26306-BCA6-4546-AC23-427A03624565}" srcOrd="4" destOrd="0" presId="urn:microsoft.com/office/officeart/2005/8/layout/orgChart1"/>
    <dgm:cxn modelId="{0DCDBBAC-CB36-4990-B78A-BAAB0D8499E3}" type="presParOf" srcId="{1995BC54-F60F-4375-844D-7B085DD03A77}" destId="{9E7C0A58-7418-498E-A95A-C96836B26BF2}" srcOrd="5" destOrd="0" presId="urn:microsoft.com/office/officeart/2005/8/layout/orgChart1"/>
    <dgm:cxn modelId="{85BB92C5-D1A8-4D58-8681-70359F073B4F}" type="presParOf" srcId="{9E7C0A58-7418-498E-A95A-C96836B26BF2}" destId="{940EB7C6-7E59-4E97-BF86-97E1A09843E5}" srcOrd="0" destOrd="0" presId="urn:microsoft.com/office/officeart/2005/8/layout/orgChart1"/>
    <dgm:cxn modelId="{3E89C86E-5059-4F5A-B402-B7830F3B5D5B}" type="presParOf" srcId="{940EB7C6-7E59-4E97-BF86-97E1A09843E5}" destId="{DAADC809-A2DB-4B6F-9DF6-2C6A60CA39E0}" srcOrd="0" destOrd="0" presId="urn:microsoft.com/office/officeart/2005/8/layout/orgChart1"/>
    <dgm:cxn modelId="{E72A4FF4-8F6C-4016-AEF1-FADEF4A34444}" type="presParOf" srcId="{940EB7C6-7E59-4E97-BF86-97E1A09843E5}" destId="{D255221A-9666-47EF-8DE0-60BB65C78525}" srcOrd="1" destOrd="0" presId="urn:microsoft.com/office/officeart/2005/8/layout/orgChart1"/>
    <dgm:cxn modelId="{F6F3F33C-5B2B-4542-BBDB-C1E26E0E22A9}" type="presParOf" srcId="{9E7C0A58-7418-498E-A95A-C96836B26BF2}" destId="{34C51930-73A9-4666-BF81-B6843C6A2EF2}" srcOrd="1" destOrd="0" presId="urn:microsoft.com/office/officeart/2005/8/layout/orgChart1"/>
    <dgm:cxn modelId="{A31E747A-9F86-4580-B09C-387F724B3E4F}" type="presParOf" srcId="{9E7C0A58-7418-498E-A95A-C96836B26BF2}" destId="{5B77C9F1-381B-40EA-98DE-D7AF0C206900}" srcOrd="2" destOrd="0" presId="urn:microsoft.com/office/officeart/2005/8/layout/orgChart1"/>
    <dgm:cxn modelId="{9E156670-4985-46F5-B4B0-228385DE1175}" type="presParOf" srcId="{585FCF03-5E84-42C9-AE19-FA2FF0F68180}" destId="{CCB1F16A-B2C9-4A01-A9E0-ED06CD6F6F1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4606D0-CA6A-45D4-B3A7-7A01694EDB6A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3F9879-17ED-4018-B005-A1AAAA2F0D92}">
      <dgm:prSet phldrT="[Text]"/>
      <dgm:spPr/>
      <dgm:t>
        <a:bodyPr/>
        <a:lstStyle/>
        <a:p>
          <a:r>
            <a:rPr lang="zh-CN" altLang="en-US" dirty="0"/>
            <a:t>标定板准备</a:t>
          </a:r>
        </a:p>
      </dgm:t>
    </dgm:pt>
    <dgm:pt modelId="{BAED29AE-BA57-4A06-8505-D92A463BB410}" type="parTrans" cxnId="{242BD4CA-8D66-48C1-8A0C-2BC92A5442DD}">
      <dgm:prSet/>
      <dgm:spPr/>
      <dgm:t>
        <a:bodyPr/>
        <a:lstStyle/>
        <a:p>
          <a:endParaRPr lang="zh-CN" altLang="en-US"/>
        </a:p>
      </dgm:t>
    </dgm:pt>
    <dgm:pt modelId="{D0B1482C-C9E4-480D-881D-8D6E5D056F59}" type="sibTrans" cxnId="{242BD4CA-8D66-48C1-8A0C-2BC92A5442DD}">
      <dgm:prSet/>
      <dgm:spPr/>
      <dgm:t>
        <a:bodyPr/>
        <a:lstStyle/>
        <a:p>
          <a:endParaRPr lang="zh-CN" altLang="en-US"/>
        </a:p>
      </dgm:t>
    </dgm:pt>
    <dgm:pt modelId="{0D86535A-51B7-4A85-9B29-E8F3E2C88D8C}">
      <dgm:prSet phldrT="[Text]"/>
      <dgm:spPr/>
      <dgm:t>
        <a:bodyPr/>
        <a:lstStyle/>
        <a:p>
          <a:r>
            <a:rPr lang="en-US" altLang="zh-CN" dirty="0"/>
            <a:t>7</a:t>
          </a:r>
          <a:r>
            <a:rPr lang="zh-CN" altLang="en-US" dirty="0"/>
            <a:t>*</a:t>
          </a:r>
          <a:r>
            <a:rPr lang="en-US" altLang="zh-CN" dirty="0"/>
            <a:t>10</a:t>
          </a:r>
          <a:endParaRPr lang="zh-CN" altLang="en-US" dirty="0"/>
        </a:p>
      </dgm:t>
    </dgm:pt>
    <dgm:pt modelId="{F3F13C5E-0A54-40B2-8165-65EBDCC33B45}" type="parTrans" cxnId="{716A3517-27E2-4A67-A0B6-50D701348DCF}">
      <dgm:prSet/>
      <dgm:spPr/>
      <dgm:t>
        <a:bodyPr/>
        <a:lstStyle/>
        <a:p>
          <a:endParaRPr lang="zh-CN" altLang="en-US"/>
        </a:p>
      </dgm:t>
    </dgm:pt>
    <dgm:pt modelId="{D8827892-8B0E-4AFD-96F9-030CDEBD2140}" type="sibTrans" cxnId="{716A3517-27E2-4A67-A0B6-50D701348DCF}">
      <dgm:prSet/>
      <dgm:spPr/>
      <dgm:t>
        <a:bodyPr/>
        <a:lstStyle/>
        <a:p>
          <a:endParaRPr lang="zh-CN" altLang="en-US"/>
        </a:p>
      </dgm:t>
    </dgm:pt>
    <dgm:pt modelId="{6329ABF7-93FE-4992-ACD0-EFF72CA03FB4}">
      <dgm:prSet phldrT="[Text]"/>
      <dgm:spPr/>
      <dgm:t>
        <a:bodyPr/>
        <a:lstStyle/>
        <a:p>
          <a:r>
            <a:rPr lang="en-US" altLang="zh-CN" dirty="0"/>
            <a:t>37mm</a:t>
          </a:r>
          <a:endParaRPr lang="zh-CN" altLang="en-US" dirty="0"/>
        </a:p>
      </dgm:t>
    </dgm:pt>
    <dgm:pt modelId="{D99E7E43-C94A-4EA9-BFB1-C7FF122C8F10}" type="parTrans" cxnId="{E5DD71F0-F0D7-44EF-9E63-F2548424B482}">
      <dgm:prSet/>
      <dgm:spPr/>
      <dgm:t>
        <a:bodyPr/>
        <a:lstStyle/>
        <a:p>
          <a:endParaRPr lang="zh-CN" altLang="en-US"/>
        </a:p>
      </dgm:t>
    </dgm:pt>
    <dgm:pt modelId="{47942BDD-05B9-477C-A12B-6FB8A7C12E9B}" type="sibTrans" cxnId="{E5DD71F0-F0D7-44EF-9E63-F2548424B482}">
      <dgm:prSet/>
      <dgm:spPr/>
      <dgm:t>
        <a:bodyPr/>
        <a:lstStyle/>
        <a:p>
          <a:endParaRPr lang="zh-CN" altLang="en-US"/>
        </a:p>
      </dgm:t>
    </dgm:pt>
    <dgm:pt modelId="{B98A582B-69B8-4512-8917-E9A7CB3A0FC6}">
      <dgm:prSet phldrT="[Text]"/>
      <dgm:spPr/>
      <dgm:t>
        <a:bodyPr/>
        <a:lstStyle/>
        <a:p>
          <a:r>
            <a:rPr lang="en-US" altLang="zh-CN" dirty="0"/>
            <a:t>Kinect</a:t>
          </a:r>
          <a:r>
            <a:rPr lang="zh-CN" altLang="en-US" dirty="0"/>
            <a:t>相机拍照</a:t>
          </a:r>
        </a:p>
      </dgm:t>
    </dgm:pt>
    <dgm:pt modelId="{37071D76-0B5A-495B-AE2C-CC9B0E421A0C}" type="parTrans" cxnId="{625E427F-0A55-438B-83F7-E511212186A5}">
      <dgm:prSet/>
      <dgm:spPr/>
      <dgm:t>
        <a:bodyPr/>
        <a:lstStyle/>
        <a:p>
          <a:endParaRPr lang="zh-CN" altLang="en-US"/>
        </a:p>
      </dgm:t>
    </dgm:pt>
    <dgm:pt modelId="{BAA449E4-0D06-46C2-B4D0-8A2193D23233}" type="sibTrans" cxnId="{625E427F-0A55-438B-83F7-E511212186A5}">
      <dgm:prSet/>
      <dgm:spPr/>
      <dgm:t>
        <a:bodyPr/>
        <a:lstStyle/>
        <a:p>
          <a:endParaRPr lang="zh-CN" altLang="en-US"/>
        </a:p>
      </dgm:t>
    </dgm:pt>
    <dgm:pt modelId="{22584E9C-55B0-416C-A662-8A35463A23A5}">
      <dgm:prSet phldrT="[Text]"/>
      <dgm:spPr/>
      <dgm:t>
        <a:bodyPr/>
        <a:lstStyle/>
        <a:p>
          <a:r>
            <a:rPr lang="zh-CN" altLang="en-US" dirty="0"/>
            <a:t>深度图</a:t>
          </a:r>
          <a:r>
            <a:rPr lang="en-US" altLang="zh-CN" dirty="0"/>
            <a:t>100</a:t>
          </a:r>
          <a:r>
            <a:rPr lang="zh-CN" altLang="en-US" dirty="0"/>
            <a:t>张</a:t>
          </a:r>
        </a:p>
      </dgm:t>
    </dgm:pt>
    <dgm:pt modelId="{2FA835CA-D942-494F-A20A-A94D32C32416}" type="parTrans" cxnId="{B7FE89BA-31D8-4B49-AAE3-FE76F702D4B5}">
      <dgm:prSet/>
      <dgm:spPr/>
      <dgm:t>
        <a:bodyPr/>
        <a:lstStyle/>
        <a:p>
          <a:endParaRPr lang="zh-CN" altLang="en-US"/>
        </a:p>
      </dgm:t>
    </dgm:pt>
    <dgm:pt modelId="{5B986669-4EED-45B0-BE63-1BC610ED4E9D}" type="sibTrans" cxnId="{B7FE89BA-31D8-4B49-AAE3-FE76F702D4B5}">
      <dgm:prSet/>
      <dgm:spPr/>
      <dgm:t>
        <a:bodyPr/>
        <a:lstStyle/>
        <a:p>
          <a:endParaRPr lang="zh-CN" altLang="en-US"/>
        </a:p>
      </dgm:t>
    </dgm:pt>
    <dgm:pt modelId="{6F0FEDD1-050B-472F-8722-4BC8B890B2AE}">
      <dgm:prSet phldrT="[Text]"/>
      <dgm:spPr/>
      <dgm:t>
        <a:bodyPr/>
        <a:lstStyle/>
        <a:p>
          <a:r>
            <a:rPr lang="zh-CN" altLang="en-US" dirty="0"/>
            <a:t>彩色图</a:t>
          </a:r>
          <a:r>
            <a:rPr lang="en-US" altLang="zh-CN" dirty="0"/>
            <a:t>100</a:t>
          </a:r>
          <a:r>
            <a:rPr lang="zh-CN" altLang="en-US" dirty="0"/>
            <a:t>张</a:t>
          </a:r>
        </a:p>
      </dgm:t>
    </dgm:pt>
    <dgm:pt modelId="{416EDFD4-EDCC-4B16-9319-9881F67B4B05}" type="parTrans" cxnId="{307613DE-1897-4BD5-A7BD-8C15E0BD698C}">
      <dgm:prSet/>
      <dgm:spPr/>
      <dgm:t>
        <a:bodyPr/>
        <a:lstStyle/>
        <a:p>
          <a:endParaRPr lang="zh-CN" altLang="en-US"/>
        </a:p>
      </dgm:t>
    </dgm:pt>
    <dgm:pt modelId="{666AF93B-FE07-47CE-A577-46DBCC59557D}" type="sibTrans" cxnId="{307613DE-1897-4BD5-A7BD-8C15E0BD698C}">
      <dgm:prSet/>
      <dgm:spPr/>
      <dgm:t>
        <a:bodyPr/>
        <a:lstStyle/>
        <a:p>
          <a:endParaRPr lang="zh-CN" altLang="en-US"/>
        </a:p>
      </dgm:t>
    </dgm:pt>
    <dgm:pt modelId="{29E724BD-6AA3-4481-B126-86A06AE8245B}">
      <dgm:prSet phldrT="[Text]"/>
      <dgm:spPr/>
      <dgm:t>
        <a:bodyPr/>
        <a:lstStyle/>
        <a:p>
          <a:r>
            <a:rPr lang="en-US" altLang="zh-CN" dirty="0"/>
            <a:t>Matlab</a:t>
          </a:r>
          <a:r>
            <a:rPr lang="zh-CN" altLang="en-US" dirty="0"/>
            <a:t>标定</a:t>
          </a:r>
        </a:p>
      </dgm:t>
    </dgm:pt>
    <dgm:pt modelId="{6B69938E-1F53-4759-B995-A1D5D28A9570}" type="parTrans" cxnId="{4DB92061-2ADE-4632-AC81-58F2E9E322D2}">
      <dgm:prSet/>
      <dgm:spPr/>
      <dgm:t>
        <a:bodyPr/>
        <a:lstStyle/>
        <a:p>
          <a:endParaRPr lang="zh-CN" altLang="en-US"/>
        </a:p>
      </dgm:t>
    </dgm:pt>
    <dgm:pt modelId="{8F1503B4-1733-49B5-95A9-5FE9A153F482}" type="sibTrans" cxnId="{4DB92061-2ADE-4632-AC81-58F2E9E322D2}">
      <dgm:prSet/>
      <dgm:spPr/>
      <dgm:t>
        <a:bodyPr/>
        <a:lstStyle/>
        <a:p>
          <a:endParaRPr lang="zh-CN" altLang="en-US"/>
        </a:p>
      </dgm:t>
    </dgm:pt>
    <dgm:pt modelId="{CD80FFEF-FD41-4B92-AFF4-7D49B68164C5}">
      <dgm:prSet phldrT="[Text]"/>
      <dgm:spPr/>
      <dgm:t>
        <a:bodyPr/>
        <a:lstStyle/>
        <a:p>
          <a:r>
            <a:rPr lang="zh-CN" altLang="en-US" dirty="0"/>
            <a:t>内参</a:t>
          </a:r>
        </a:p>
      </dgm:t>
    </dgm:pt>
    <dgm:pt modelId="{82620CDE-6A9F-42F3-B800-08BB11B1DAC7}" type="parTrans" cxnId="{42452991-10FC-47FB-8DAE-9B8DD0B69CC9}">
      <dgm:prSet/>
      <dgm:spPr/>
      <dgm:t>
        <a:bodyPr/>
        <a:lstStyle/>
        <a:p>
          <a:endParaRPr lang="zh-CN" altLang="en-US"/>
        </a:p>
      </dgm:t>
    </dgm:pt>
    <dgm:pt modelId="{F55B24B2-258E-4BF9-95E3-678B22985EEF}" type="sibTrans" cxnId="{42452991-10FC-47FB-8DAE-9B8DD0B69CC9}">
      <dgm:prSet/>
      <dgm:spPr/>
      <dgm:t>
        <a:bodyPr/>
        <a:lstStyle/>
        <a:p>
          <a:endParaRPr lang="zh-CN" altLang="en-US"/>
        </a:p>
      </dgm:t>
    </dgm:pt>
    <dgm:pt modelId="{D9A1F768-E701-4B31-B0ED-3D5C6CEFF5A5}">
      <dgm:prSet phldrT="[Text]"/>
      <dgm:spPr/>
      <dgm:t>
        <a:bodyPr/>
        <a:lstStyle/>
        <a:p>
          <a:r>
            <a:rPr lang="zh-CN" altLang="en-US" dirty="0"/>
            <a:t>外参</a:t>
          </a:r>
        </a:p>
      </dgm:t>
    </dgm:pt>
    <dgm:pt modelId="{86956582-A3A8-4867-BD4D-1E0307B83EB8}" type="parTrans" cxnId="{1AAF8D9C-21FB-4CD8-A770-0CDC2D4102D9}">
      <dgm:prSet/>
      <dgm:spPr/>
      <dgm:t>
        <a:bodyPr/>
        <a:lstStyle/>
        <a:p>
          <a:endParaRPr lang="zh-CN" altLang="en-US"/>
        </a:p>
      </dgm:t>
    </dgm:pt>
    <dgm:pt modelId="{DB5B6420-A2D6-4433-933D-6F7F3F5E9625}" type="sibTrans" cxnId="{1AAF8D9C-21FB-4CD8-A770-0CDC2D4102D9}">
      <dgm:prSet/>
      <dgm:spPr/>
      <dgm:t>
        <a:bodyPr/>
        <a:lstStyle/>
        <a:p>
          <a:endParaRPr lang="zh-CN" altLang="en-US"/>
        </a:p>
      </dgm:t>
    </dgm:pt>
    <dgm:pt modelId="{078EB3F6-FA94-4B5A-8B9A-05C11DCD3021}" type="pres">
      <dgm:prSet presAssocID="{D24606D0-CA6A-45D4-B3A7-7A01694EDB6A}" presName="Name0" presStyleCnt="0">
        <dgm:presLayoutVars>
          <dgm:dir/>
          <dgm:animLvl val="lvl"/>
          <dgm:resizeHandles val="exact"/>
        </dgm:presLayoutVars>
      </dgm:prSet>
      <dgm:spPr/>
    </dgm:pt>
    <dgm:pt modelId="{9FAB5354-8E36-4B47-84A1-F882CD7B3BB5}" type="pres">
      <dgm:prSet presAssocID="{29E724BD-6AA3-4481-B126-86A06AE8245B}" presName="boxAndChildren" presStyleCnt="0"/>
      <dgm:spPr/>
    </dgm:pt>
    <dgm:pt modelId="{A91FFAC0-4932-4E4F-A9DA-171122614619}" type="pres">
      <dgm:prSet presAssocID="{29E724BD-6AA3-4481-B126-86A06AE8245B}" presName="parentTextBox" presStyleLbl="node1" presStyleIdx="0" presStyleCnt="3"/>
      <dgm:spPr/>
    </dgm:pt>
    <dgm:pt modelId="{6D566087-CA79-4B8E-A304-39FBB0EE9D74}" type="pres">
      <dgm:prSet presAssocID="{29E724BD-6AA3-4481-B126-86A06AE8245B}" presName="entireBox" presStyleLbl="node1" presStyleIdx="0" presStyleCnt="3"/>
      <dgm:spPr/>
    </dgm:pt>
    <dgm:pt modelId="{CF454EE4-DCF7-4E04-A499-CD3269CDFE87}" type="pres">
      <dgm:prSet presAssocID="{29E724BD-6AA3-4481-B126-86A06AE8245B}" presName="descendantBox" presStyleCnt="0"/>
      <dgm:spPr/>
    </dgm:pt>
    <dgm:pt modelId="{4D85C9B8-1FD9-4E42-97C9-0A12EC4C5C7A}" type="pres">
      <dgm:prSet presAssocID="{CD80FFEF-FD41-4B92-AFF4-7D49B68164C5}" presName="childTextBox" presStyleLbl="fgAccFollowNode1" presStyleIdx="0" presStyleCnt="6">
        <dgm:presLayoutVars>
          <dgm:bulletEnabled val="1"/>
        </dgm:presLayoutVars>
      </dgm:prSet>
      <dgm:spPr/>
    </dgm:pt>
    <dgm:pt modelId="{A97CDFBC-A96E-4795-9342-92F55F241252}" type="pres">
      <dgm:prSet presAssocID="{D9A1F768-E701-4B31-B0ED-3D5C6CEFF5A5}" presName="childTextBox" presStyleLbl="fgAccFollowNode1" presStyleIdx="1" presStyleCnt="6">
        <dgm:presLayoutVars>
          <dgm:bulletEnabled val="1"/>
        </dgm:presLayoutVars>
      </dgm:prSet>
      <dgm:spPr/>
    </dgm:pt>
    <dgm:pt modelId="{76878EB3-BFEB-452F-A279-6DB382EA0887}" type="pres">
      <dgm:prSet presAssocID="{BAA449E4-0D06-46C2-B4D0-8A2193D23233}" presName="sp" presStyleCnt="0"/>
      <dgm:spPr/>
    </dgm:pt>
    <dgm:pt modelId="{B0F546F4-AD97-4042-B595-47EE00D2F24A}" type="pres">
      <dgm:prSet presAssocID="{B98A582B-69B8-4512-8917-E9A7CB3A0FC6}" presName="arrowAndChildren" presStyleCnt="0"/>
      <dgm:spPr/>
    </dgm:pt>
    <dgm:pt modelId="{90667EA6-DFC6-42C9-95AB-349CFA47F575}" type="pres">
      <dgm:prSet presAssocID="{B98A582B-69B8-4512-8917-E9A7CB3A0FC6}" presName="parentTextArrow" presStyleLbl="node1" presStyleIdx="0" presStyleCnt="3"/>
      <dgm:spPr/>
    </dgm:pt>
    <dgm:pt modelId="{415C3388-CEE6-44DC-88C4-E86B8017DE8E}" type="pres">
      <dgm:prSet presAssocID="{B98A582B-69B8-4512-8917-E9A7CB3A0FC6}" presName="arrow" presStyleLbl="node1" presStyleIdx="1" presStyleCnt="3"/>
      <dgm:spPr/>
    </dgm:pt>
    <dgm:pt modelId="{531AA452-87A9-458B-BF70-792184406542}" type="pres">
      <dgm:prSet presAssocID="{B98A582B-69B8-4512-8917-E9A7CB3A0FC6}" presName="descendantArrow" presStyleCnt="0"/>
      <dgm:spPr/>
    </dgm:pt>
    <dgm:pt modelId="{AA36F770-CCFB-4A63-9DE3-F767A91DE34C}" type="pres">
      <dgm:prSet presAssocID="{22584E9C-55B0-416C-A662-8A35463A23A5}" presName="childTextArrow" presStyleLbl="fgAccFollowNode1" presStyleIdx="2" presStyleCnt="6">
        <dgm:presLayoutVars>
          <dgm:bulletEnabled val="1"/>
        </dgm:presLayoutVars>
      </dgm:prSet>
      <dgm:spPr/>
    </dgm:pt>
    <dgm:pt modelId="{2429979D-8091-4A0C-9EBA-5A44F8AF68C0}" type="pres">
      <dgm:prSet presAssocID="{6F0FEDD1-050B-472F-8722-4BC8B890B2AE}" presName="childTextArrow" presStyleLbl="fgAccFollowNode1" presStyleIdx="3" presStyleCnt="6">
        <dgm:presLayoutVars>
          <dgm:bulletEnabled val="1"/>
        </dgm:presLayoutVars>
      </dgm:prSet>
      <dgm:spPr/>
    </dgm:pt>
    <dgm:pt modelId="{14A5E87F-7D2A-45DD-9DBE-DA324B93953F}" type="pres">
      <dgm:prSet presAssocID="{D0B1482C-C9E4-480D-881D-8D6E5D056F59}" presName="sp" presStyleCnt="0"/>
      <dgm:spPr/>
    </dgm:pt>
    <dgm:pt modelId="{A8195C71-AAA4-49A9-9383-6E0CBB82C9AE}" type="pres">
      <dgm:prSet presAssocID="{913F9879-17ED-4018-B005-A1AAAA2F0D92}" presName="arrowAndChildren" presStyleCnt="0"/>
      <dgm:spPr/>
    </dgm:pt>
    <dgm:pt modelId="{A1087794-1853-4543-ADA8-4635F30587EE}" type="pres">
      <dgm:prSet presAssocID="{913F9879-17ED-4018-B005-A1AAAA2F0D92}" presName="parentTextArrow" presStyleLbl="node1" presStyleIdx="1" presStyleCnt="3"/>
      <dgm:spPr/>
    </dgm:pt>
    <dgm:pt modelId="{1F446270-7B2A-45D9-8764-14666C20FFFC}" type="pres">
      <dgm:prSet presAssocID="{913F9879-17ED-4018-B005-A1AAAA2F0D92}" presName="arrow" presStyleLbl="node1" presStyleIdx="2" presStyleCnt="3"/>
      <dgm:spPr/>
    </dgm:pt>
    <dgm:pt modelId="{FB9AC1D5-7901-466E-88CD-40C3A0019FBF}" type="pres">
      <dgm:prSet presAssocID="{913F9879-17ED-4018-B005-A1AAAA2F0D92}" presName="descendantArrow" presStyleCnt="0"/>
      <dgm:spPr/>
    </dgm:pt>
    <dgm:pt modelId="{95DDCE0B-6E2B-46DD-A1DA-87F128C2A695}" type="pres">
      <dgm:prSet presAssocID="{0D86535A-51B7-4A85-9B29-E8F3E2C88D8C}" presName="childTextArrow" presStyleLbl="fgAccFollowNode1" presStyleIdx="4" presStyleCnt="6">
        <dgm:presLayoutVars>
          <dgm:bulletEnabled val="1"/>
        </dgm:presLayoutVars>
      </dgm:prSet>
      <dgm:spPr/>
    </dgm:pt>
    <dgm:pt modelId="{FC54622F-8D13-4D65-856B-AAA52A9B808C}" type="pres">
      <dgm:prSet presAssocID="{6329ABF7-93FE-4992-ACD0-EFF72CA03FB4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58A8DE12-E738-470F-AC35-A9777DFEDC72}" type="presOf" srcId="{913F9879-17ED-4018-B005-A1AAAA2F0D92}" destId="{A1087794-1853-4543-ADA8-4635F30587EE}" srcOrd="0" destOrd="0" presId="urn:microsoft.com/office/officeart/2005/8/layout/process4"/>
    <dgm:cxn modelId="{42A80815-8564-436D-8AEB-3C7099DA594B}" type="presOf" srcId="{6F0FEDD1-050B-472F-8722-4BC8B890B2AE}" destId="{2429979D-8091-4A0C-9EBA-5A44F8AF68C0}" srcOrd="0" destOrd="0" presId="urn:microsoft.com/office/officeart/2005/8/layout/process4"/>
    <dgm:cxn modelId="{716A3517-27E2-4A67-A0B6-50D701348DCF}" srcId="{913F9879-17ED-4018-B005-A1AAAA2F0D92}" destId="{0D86535A-51B7-4A85-9B29-E8F3E2C88D8C}" srcOrd="0" destOrd="0" parTransId="{F3F13C5E-0A54-40B2-8165-65EBDCC33B45}" sibTransId="{D8827892-8B0E-4AFD-96F9-030CDEBD2140}"/>
    <dgm:cxn modelId="{47549425-65D5-49D2-9288-3C92587967CD}" type="presOf" srcId="{29E724BD-6AA3-4481-B126-86A06AE8245B}" destId="{6D566087-CA79-4B8E-A304-39FBB0EE9D74}" srcOrd="1" destOrd="0" presId="urn:microsoft.com/office/officeart/2005/8/layout/process4"/>
    <dgm:cxn modelId="{14834C33-DB66-4D26-BECD-25A1E3B833A9}" type="presOf" srcId="{22584E9C-55B0-416C-A662-8A35463A23A5}" destId="{AA36F770-CCFB-4A63-9DE3-F767A91DE34C}" srcOrd="0" destOrd="0" presId="urn:microsoft.com/office/officeart/2005/8/layout/process4"/>
    <dgm:cxn modelId="{0345B85B-2B8D-455C-B4DF-D3B07338EC41}" type="presOf" srcId="{B98A582B-69B8-4512-8917-E9A7CB3A0FC6}" destId="{90667EA6-DFC6-42C9-95AB-349CFA47F575}" srcOrd="0" destOrd="0" presId="urn:microsoft.com/office/officeart/2005/8/layout/process4"/>
    <dgm:cxn modelId="{4DB92061-2ADE-4632-AC81-58F2E9E322D2}" srcId="{D24606D0-CA6A-45D4-B3A7-7A01694EDB6A}" destId="{29E724BD-6AA3-4481-B126-86A06AE8245B}" srcOrd="2" destOrd="0" parTransId="{6B69938E-1F53-4759-B995-A1D5D28A9570}" sibTransId="{8F1503B4-1733-49B5-95A9-5FE9A153F482}"/>
    <dgm:cxn modelId="{75C25D44-C39D-499C-B228-D98674166FF7}" type="presOf" srcId="{B98A582B-69B8-4512-8917-E9A7CB3A0FC6}" destId="{415C3388-CEE6-44DC-88C4-E86B8017DE8E}" srcOrd="1" destOrd="0" presId="urn:microsoft.com/office/officeart/2005/8/layout/process4"/>
    <dgm:cxn modelId="{B2E29964-8B59-428E-8694-EB7B4BAA185C}" type="presOf" srcId="{0D86535A-51B7-4A85-9B29-E8F3E2C88D8C}" destId="{95DDCE0B-6E2B-46DD-A1DA-87F128C2A695}" srcOrd="0" destOrd="0" presId="urn:microsoft.com/office/officeart/2005/8/layout/process4"/>
    <dgm:cxn modelId="{61B5D04E-5422-4D36-8AFB-AFDC6E92A613}" type="presOf" srcId="{29E724BD-6AA3-4481-B126-86A06AE8245B}" destId="{A91FFAC0-4932-4E4F-A9DA-171122614619}" srcOrd="0" destOrd="0" presId="urn:microsoft.com/office/officeart/2005/8/layout/process4"/>
    <dgm:cxn modelId="{625E427F-0A55-438B-83F7-E511212186A5}" srcId="{D24606D0-CA6A-45D4-B3A7-7A01694EDB6A}" destId="{B98A582B-69B8-4512-8917-E9A7CB3A0FC6}" srcOrd="1" destOrd="0" parTransId="{37071D76-0B5A-495B-AE2C-CC9B0E421A0C}" sibTransId="{BAA449E4-0D06-46C2-B4D0-8A2193D23233}"/>
    <dgm:cxn modelId="{CD9B3588-04DF-4F97-8EBE-A9DD897848F2}" type="presOf" srcId="{D24606D0-CA6A-45D4-B3A7-7A01694EDB6A}" destId="{078EB3F6-FA94-4B5A-8B9A-05C11DCD3021}" srcOrd="0" destOrd="0" presId="urn:microsoft.com/office/officeart/2005/8/layout/process4"/>
    <dgm:cxn modelId="{42452991-10FC-47FB-8DAE-9B8DD0B69CC9}" srcId="{29E724BD-6AA3-4481-B126-86A06AE8245B}" destId="{CD80FFEF-FD41-4B92-AFF4-7D49B68164C5}" srcOrd="0" destOrd="0" parTransId="{82620CDE-6A9F-42F3-B800-08BB11B1DAC7}" sibTransId="{F55B24B2-258E-4BF9-95E3-678B22985EEF}"/>
    <dgm:cxn modelId="{ED06C491-E299-40A0-8EDC-29DCFC73A0C6}" type="presOf" srcId="{CD80FFEF-FD41-4B92-AFF4-7D49B68164C5}" destId="{4D85C9B8-1FD9-4E42-97C9-0A12EC4C5C7A}" srcOrd="0" destOrd="0" presId="urn:microsoft.com/office/officeart/2005/8/layout/process4"/>
    <dgm:cxn modelId="{1AAF8D9C-21FB-4CD8-A770-0CDC2D4102D9}" srcId="{29E724BD-6AA3-4481-B126-86A06AE8245B}" destId="{D9A1F768-E701-4B31-B0ED-3D5C6CEFF5A5}" srcOrd="1" destOrd="0" parTransId="{86956582-A3A8-4867-BD4D-1E0307B83EB8}" sibTransId="{DB5B6420-A2D6-4433-933D-6F7F3F5E9625}"/>
    <dgm:cxn modelId="{B7FE89BA-31D8-4B49-AAE3-FE76F702D4B5}" srcId="{B98A582B-69B8-4512-8917-E9A7CB3A0FC6}" destId="{22584E9C-55B0-416C-A662-8A35463A23A5}" srcOrd="0" destOrd="0" parTransId="{2FA835CA-D942-494F-A20A-A94D32C32416}" sibTransId="{5B986669-4EED-45B0-BE63-1BC610ED4E9D}"/>
    <dgm:cxn modelId="{242BD4CA-8D66-48C1-8A0C-2BC92A5442DD}" srcId="{D24606D0-CA6A-45D4-B3A7-7A01694EDB6A}" destId="{913F9879-17ED-4018-B005-A1AAAA2F0D92}" srcOrd="0" destOrd="0" parTransId="{BAED29AE-BA57-4A06-8505-D92A463BB410}" sibTransId="{D0B1482C-C9E4-480D-881D-8D6E5D056F59}"/>
    <dgm:cxn modelId="{307613DE-1897-4BD5-A7BD-8C15E0BD698C}" srcId="{B98A582B-69B8-4512-8917-E9A7CB3A0FC6}" destId="{6F0FEDD1-050B-472F-8722-4BC8B890B2AE}" srcOrd="1" destOrd="0" parTransId="{416EDFD4-EDCC-4B16-9319-9881F67B4B05}" sibTransId="{666AF93B-FE07-47CE-A577-46DBCC59557D}"/>
    <dgm:cxn modelId="{47955FED-97B4-4E6C-ADD3-4468EB8A2C37}" type="presOf" srcId="{913F9879-17ED-4018-B005-A1AAAA2F0D92}" destId="{1F446270-7B2A-45D9-8764-14666C20FFFC}" srcOrd="1" destOrd="0" presId="urn:microsoft.com/office/officeart/2005/8/layout/process4"/>
    <dgm:cxn modelId="{E5DD71F0-F0D7-44EF-9E63-F2548424B482}" srcId="{913F9879-17ED-4018-B005-A1AAAA2F0D92}" destId="{6329ABF7-93FE-4992-ACD0-EFF72CA03FB4}" srcOrd="1" destOrd="0" parTransId="{D99E7E43-C94A-4EA9-BFB1-C7FF122C8F10}" sibTransId="{47942BDD-05B9-477C-A12B-6FB8A7C12E9B}"/>
    <dgm:cxn modelId="{6396EFF3-054D-42F3-B1E1-65AA5017146B}" type="presOf" srcId="{D9A1F768-E701-4B31-B0ED-3D5C6CEFF5A5}" destId="{A97CDFBC-A96E-4795-9342-92F55F241252}" srcOrd="0" destOrd="0" presId="urn:microsoft.com/office/officeart/2005/8/layout/process4"/>
    <dgm:cxn modelId="{01D002F5-6AA6-4DBA-8315-23BB2061555E}" type="presOf" srcId="{6329ABF7-93FE-4992-ACD0-EFF72CA03FB4}" destId="{FC54622F-8D13-4D65-856B-AAA52A9B808C}" srcOrd="0" destOrd="0" presId="urn:microsoft.com/office/officeart/2005/8/layout/process4"/>
    <dgm:cxn modelId="{C4B68A8C-3934-4BA1-8A32-B28DE2A84FC0}" type="presParOf" srcId="{078EB3F6-FA94-4B5A-8B9A-05C11DCD3021}" destId="{9FAB5354-8E36-4B47-84A1-F882CD7B3BB5}" srcOrd="0" destOrd="0" presId="urn:microsoft.com/office/officeart/2005/8/layout/process4"/>
    <dgm:cxn modelId="{3FCD0BF8-ECDC-4F1F-BE8B-E77566599E6D}" type="presParOf" srcId="{9FAB5354-8E36-4B47-84A1-F882CD7B3BB5}" destId="{A91FFAC0-4932-4E4F-A9DA-171122614619}" srcOrd="0" destOrd="0" presId="urn:microsoft.com/office/officeart/2005/8/layout/process4"/>
    <dgm:cxn modelId="{3B7D8C5E-F314-4603-8112-8A44F7A11227}" type="presParOf" srcId="{9FAB5354-8E36-4B47-84A1-F882CD7B3BB5}" destId="{6D566087-CA79-4B8E-A304-39FBB0EE9D74}" srcOrd="1" destOrd="0" presId="urn:microsoft.com/office/officeart/2005/8/layout/process4"/>
    <dgm:cxn modelId="{DF87E663-CB73-4F22-90C0-667B0ECC108A}" type="presParOf" srcId="{9FAB5354-8E36-4B47-84A1-F882CD7B3BB5}" destId="{CF454EE4-DCF7-4E04-A499-CD3269CDFE87}" srcOrd="2" destOrd="0" presId="urn:microsoft.com/office/officeart/2005/8/layout/process4"/>
    <dgm:cxn modelId="{3A75BA5E-852A-4B1F-AE64-9158D740D8CF}" type="presParOf" srcId="{CF454EE4-DCF7-4E04-A499-CD3269CDFE87}" destId="{4D85C9B8-1FD9-4E42-97C9-0A12EC4C5C7A}" srcOrd="0" destOrd="0" presId="urn:microsoft.com/office/officeart/2005/8/layout/process4"/>
    <dgm:cxn modelId="{9BBC795C-4B10-41F7-BCD3-A4D3720FE6F0}" type="presParOf" srcId="{CF454EE4-DCF7-4E04-A499-CD3269CDFE87}" destId="{A97CDFBC-A96E-4795-9342-92F55F241252}" srcOrd="1" destOrd="0" presId="urn:microsoft.com/office/officeart/2005/8/layout/process4"/>
    <dgm:cxn modelId="{CB1EE11F-402A-4E0A-A132-9B9F1D321BB4}" type="presParOf" srcId="{078EB3F6-FA94-4B5A-8B9A-05C11DCD3021}" destId="{76878EB3-BFEB-452F-A279-6DB382EA0887}" srcOrd="1" destOrd="0" presId="urn:microsoft.com/office/officeart/2005/8/layout/process4"/>
    <dgm:cxn modelId="{100F164C-7CF5-480B-BA71-C3D30BBC0B79}" type="presParOf" srcId="{078EB3F6-FA94-4B5A-8B9A-05C11DCD3021}" destId="{B0F546F4-AD97-4042-B595-47EE00D2F24A}" srcOrd="2" destOrd="0" presId="urn:microsoft.com/office/officeart/2005/8/layout/process4"/>
    <dgm:cxn modelId="{F94C7700-3389-4F59-90F2-E4AA3D725C67}" type="presParOf" srcId="{B0F546F4-AD97-4042-B595-47EE00D2F24A}" destId="{90667EA6-DFC6-42C9-95AB-349CFA47F575}" srcOrd="0" destOrd="0" presId="urn:microsoft.com/office/officeart/2005/8/layout/process4"/>
    <dgm:cxn modelId="{CA12434F-F792-4DEF-B752-4862C9920F47}" type="presParOf" srcId="{B0F546F4-AD97-4042-B595-47EE00D2F24A}" destId="{415C3388-CEE6-44DC-88C4-E86B8017DE8E}" srcOrd="1" destOrd="0" presId="urn:microsoft.com/office/officeart/2005/8/layout/process4"/>
    <dgm:cxn modelId="{1F4F92A7-4374-4BEE-8642-817BF52F47D0}" type="presParOf" srcId="{B0F546F4-AD97-4042-B595-47EE00D2F24A}" destId="{531AA452-87A9-458B-BF70-792184406542}" srcOrd="2" destOrd="0" presId="urn:microsoft.com/office/officeart/2005/8/layout/process4"/>
    <dgm:cxn modelId="{75DE2251-AEAE-4D92-9ECC-1D756861A4A6}" type="presParOf" srcId="{531AA452-87A9-458B-BF70-792184406542}" destId="{AA36F770-CCFB-4A63-9DE3-F767A91DE34C}" srcOrd="0" destOrd="0" presId="urn:microsoft.com/office/officeart/2005/8/layout/process4"/>
    <dgm:cxn modelId="{2595A595-4578-4FBD-925A-8D64338C7960}" type="presParOf" srcId="{531AA452-87A9-458B-BF70-792184406542}" destId="{2429979D-8091-4A0C-9EBA-5A44F8AF68C0}" srcOrd="1" destOrd="0" presId="urn:microsoft.com/office/officeart/2005/8/layout/process4"/>
    <dgm:cxn modelId="{2A85F91C-B9B1-4CFC-BAC6-D53A194DD631}" type="presParOf" srcId="{078EB3F6-FA94-4B5A-8B9A-05C11DCD3021}" destId="{14A5E87F-7D2A-45DD-9DBE-DA324B93953F}" srcOrd="3" destOrd="0" presId="urn:microsoft.com/office/officeart/2005/8/layout/process4"/>
    <dgm:cxn modelId="{3817C0A6-6EC6-4445-A6E3-EDE6128A4FC6}" type="presParOf" srcId="{078EB3F6-FA94-4B5A-8B9A-05C11DCD3021}" destId="{A8195C71-AAA4-49A9-9383-6E0CBB82C9AE}" srcOrd="4" destOrd="0" presId="urn:microsoft.com/office/officeart/2005/8/layout/process4"/>
    <dgm:cxn modelId="{E69A7438-0C50-4A1B-AD1F-25F971C75F13}" type="presParOf" srcId="{A8195C71-AAA4-49A9-9383-6E0CBB82C9AE}" destId="{A1087794-1853-4543-ADA8-4635F30587EE}" srcOrd="0" destOrd="0" presId="urn:microsoft.com/office/officeart/2005/8/layout/process4"/>
    <dgm:cxn modelId="{ED3DF4E8-7F28-496A-A70D-8E19CA39B5C9}" type="presParOf" srcId="{A8195C71-AAA4-49A9-9383-6E0CBB82C9AE}" destId="{1F446270-7B2A-45D9-8764-14666C20FFFC}" srcOrd="1" destOrd="0" presId="urn:microsoft.com/office/officeart/2005/8/layout/process4"/>
    <dgm:cxn modelId="{DC8998B7-8C7F-4EC7-9432-AA42A4DB1E0B}" type="presParOf" srcId="{A8195C71-AAA4-49A9-9383-6E0CBB82C9AE}" destId="{FB9AC1D5-7901-466E-88CD-40C3A0019FBF}" srcOrd="2" destOrd="0" presId="urn:microsoft.com/office/officeart/2005/8/layout/process4"/>
    <dgm:cxn modelId="{FFD02624-9A7E-4786-89CA-50312F499E29}" type="presParOf" srcId="{FB9AC1D5-7901-466E-88CD-40C3A0019FBF}" destId="{95DDCE0B-6E2B-46DD-A1DA-87F128C2A695}" srcOrd="0" destOrd="0" presId="urn:microsoft.com/office/officeart/2005/8/layout/process4"/>
    <dgm:cxn modelId="{07B14307-366A-41B5-90F0-E9ADC14D54E8}" type="presParOf" srcId="{FB9AC1D5-7901-466E-88CD-40C3A0019FBF}" destId="{FC54622F-8D13-4D65-856B-AAA52A9B808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CE3A8D-9FE4-714C-9835-D4A70B4C3F7F}" type="doc">
      <dgm:prSet loTypeId="urn:microsoft.com/office/officeart/2005/8/layout/process1" loCatId="list" qsTypeId="urn:microsoft.com/office/officeart/2005/8/quickstyle/simple4" qsCatId="simple" csTypeId="urn:microsoft.com/office/officeart/2005/8/colors/accent1_2" csCatId="accent1" phldr="1"/>
      <dgm:spPr/>
    </dgm:pt>
    <dgm:pt modelId="{73D408EB-BF77-2C49-BD4F-5B3150B35418}">
      <dgm:prSet phldrT="[文本]"/>
      <dgm:spPr/>
      <dgm:t>
        <a:bodyPr/>
        <a:lstStyle/>
        <a:p>
          <a:r>
            <a:rPr lang="zh-CN" altLang="en-US" dirty="0"/>
            <a:t>通过特征分割</a:t>
          </a:r>
        </a:p>
      </dgm:t>
    </dgm:pt>
    <dgm:pt modelId="{190FC939-AB3D-DC45-997E-A2B154FF2F4E}" type="parTrans" cxnId="{7ED06169-A554-8246-8D2D-B6EDBE6BA677}">
      <dgm:prSet/>
      <dgm:spPr/>
      <dgm:t>
        <a:bodyPr/>
        <a:lstStyle/>
        <a:p>
          <a:endParaRPr lang="zh-CN" altLang="en-US"/>
        </a:p>
      </dgm:t>
    </dgm:pt>
    <dgm:pt modelId="{EDF77D7E-4B30-9747-A37A-EED0401CC327}" type="sibTrans" cxnId="{7ED06169-A554-8246-8D2D-B6EDBE6BA677}">
      <dgm:prSet/>
      <dgm:spPr/>
      <dgm:t>
        <a:bodyPr/>
        <a:lstStyle/>
        <a:p>
          <a:endParaRPr lang="zh-CN" altLang="en-US"/>
        </a:p>
      </dgm:t>
    </dgm:pt>
    <dgm:pt modelId="{BAA0AAFE-DA12-574F-A0FA-EEAF3C172731}">
      <dgm:prSet phldrT="[文本]"/>
      <dgm:spPr/>
      <dgm:t>
        <a:bodyPr/>
        <a:lstStyle/>
        <a:p>
          <a:r>
            <a:rPr lang="zh-CN" altLang="en-US" dirty="0"/>
            <a:t>寻找特征点</a:t>
          </a:r>
        </a:p>
      </dgm:t>
    </dgm:pt>
    <dgm:pt modelId="{357D3BEC-5AEF-3540-A4FA-91201513C0FF}" type="parTrans" cxnId="{24FE6453-DB01-874D-89F8-18C4E1A6F3D7}">
      <dgm:prSet/>
      <dgm:spPr/>
      <dgm:t>
        <a:bodyPr/>
        <a:lstStyle/>
        <a:p>
          <a:endParaRPr lang="zh-CN" altLang="en-US"/>
        </a:p>
      </dgm:t>
    </dgm:pt>
    <dgm:pt modelId="{0D06C92D-E078-564A-9628-4E5FB43E529B}" type="sibTrans" cxnId="{24FE6453-DB01-874D-89F8-18C4E1A6F3D7}">
      <dgm:prSet/>
      <dgm:spPr/>
      <dgm:t>
        <a:bodyPr/>
        <a:lstStyle/>
        <a:p>
          <a:endParaRPr lang="zh-CN" altLang="en-US"/>
        </a:p>
      </dgm:t>
    </dgm:pt>
    <dgm:pt modelId="{48978858-A5D1-D24F-88D4-FD871D7AD97F}">
      <dgm:prSet phldrT="[文本]"/>
      <dgm:spPr/>
      <dgm:t>
        <a:bodyPr/>
        <a:lstStyle/>
        <a:p>
          <a:r>
            <a:rPr lang="en-US" altLang="zh-CN" dirty="0" err="1"/>
            <a:t>SolvePnP</a:t>
          </a:r>
          <a:r>
            <a:rPr lang="zh-CN" altLang="en-US" dirty="0"/>
            <a:t>算法获得姿态</a:t>
          </a:r>
        </a:p>
      </dgm:t>
    </dgm:pt>
    <dgm:pt modelId="{477F2934-1A6A-454A-B2CB-2E26D24C93DB}" type="parTrans" cxnId="{EFED3BB7-A67A-0144-838C-833AA5CF2F29}">
      <dgm:prSet/>
      <dgm:spPr/>
      <dgm:t>
        <a:bodyPr/>
        <a:lstStyle/>
        <a:p>
          <a:endParaRPr lang="zh-CN" altLang="en-US"/>
        </a:p>
      </dgm:t>
    </dgm:pt>
    <dgm:pt modelId="{11F171E7-7A4D-A64A-B4DC-62AE179C7BA9}" type="sibTrans" cxnId="{EFED3BB7-A67A-0144-838C-833AA5CF2F29}">
      <dgm:prSet/>
      <dgm:spPr/>
      <dgm:t>
        <a:bodyPr/>
        <a:lstStyle/>
        <a:p>
          <a:endParaRPr lang="zh-CN" altLang="en-US"/>
        </a:p>
      </dgm:t>
    </dgm:pt>
    <dgm:pt modelId="{17C35C7B-2A9F-CD40-B43F-FD5A68F8997A}" type="pres">
      <dgm:prSet presAssocID="{3ECE3A8D-9FE4-714C-9835-D4A70B4C3F7F}" presName="Name0" presStyleCnt="0">
        <dgm:presLayoutVars>
          <dgm:dir/>
          <dgm:resizeHandles val="exact"/>
        </dgm:presLayoutVars>
      </dgm:prSet>
      <dgm:spPr/>
    </dgm:pt>
    <dgm:pt modelId="{DE1BF097-EF6A-E34A-9E90-22A6F3A491B0}" type="pres">
      <dgm:prSet presAssocID="{73D408EB-BF77-2C49-BD4F-5B3150B35418}" presName="node" presStyleLbl="node1" presStyleIdx="0" presStyleCnt="3">
        <dgm:presLayoutVars>
          <dgm:bulletEnabled val="1"/>
        </dgm:presLayoutVars>
      </dgm:prSet>
      <dgm:spPr/>
    </dgm:pt>
    <dgm:pt modelId="{7DB9BC0E-D8D4-3243-A4AF-A771925FF705}" type="pres">
      <dgm:prSet presAssocID="{EDF77D7E-4B30-9747-A37A-EED0401CC327}" presName="sibTrans" presStyleLbl="sibTrans2D1" presStyleIdx="0" presStyleCnt="2"/>
      <dgm:spPr/>
    </dgm:pt>
    <dgm:pt modelId="{8E491385-0717-1341-BECE-CFD3FA4F0351}" type="pres">
      <dgm:prSet presAssocID="{EDF77D7E-4B30-9747-A37A-EED0401CC327}" presName="connectorText" presStyleLbl="sibTrans2D1" presStyleIdx="0" presStyleCnt="2"/>
      <dgm:spPr/>
    </dgm:pt>
    <dgm:pt modelId="{44EC7782-1765-F14C-9CF0-14247E063F3C}" type="pres">
      <dgm:prSet presAssocID="{BAA0AAFE-DA12-574F-A0FA-EEAF3C172731}" presName="node" presStyleLbl="node1" presStyleIdx="1" presStyleCnt="3">
        <dgm:presLayoutVars>
          <dgm:bulletEnabled val="1"/>
        </dgm:presLayoutVars>
      </dgm:prSet>
      <dgm:spPr/>
    </dgm:pt>
    <dgm:pt modelId="{1AF99C42-D478-8346-A884-CC655FB9D5CB}" type="pres">
      <dgm:prSet presAssocID="{0D06C92D-E078-564A-9628-4E5FB43E529B}" presName="sibTrans" presStyleLbl="sibTrans2D1" presStyleIdx="1" presStyleCnt="2"/>
      <dgm:spPr/>
    </dgm:pt>
    <dgm:pt modelId="{6B865B11-AB0E-2044-AAFD-8F2DCCDD8DBC}" type="pres">
      <dgm:prSet presAssocID="{0D06C92D-E078-564A-9628-4E5FB43E529B}" presName="connectorText" presStyleLbl="sibTrans2D1" presStyleIdx="1" presStyleCnt="2"/>
      <dgm:spPr/>
    </dgm:pt>
    <dgm:pt modelId="{851EE5FA-CB84-3741-A11D-979F876BE837}" type="pres">
      <dgm:prSet presAssocID="{48978858-A5D1-D24F-88D4-FD871D7AD97F}" presName="node" presStyleLbl="node1" presStyleIdx="2" presStyleCnt="3">
        <dgm:presLayoutVars>
          <dgm:bulletEnabled val="1"/>
        </dgm:presLayoutVars>
      </dgm:prSet>
      <dgm:spPr/>
    </dgm:pt>
  </dgm:ptLst>
  <dgm:cxnLst>
    <dgm:cxn modelId="{784F4932-4146-DE4D-8877-006AEDEE8EE6}" type="presOf" srcId="{EDF77D7E-4B30-9747-A37A-EED0401CC327}" destId="{8E491385-0717-1341-BECE-CFD3FA4F0351}" srcOrd="1" destOrd="0" presId="urn:microsoft.com/office/officeart/2005/8/layout/process1"/>
    <dgm:cxn modelId="{4A00A136-7D4F-5D48-A074-BC8634822266}" type="presOf" srcId="{3ECE3A8D-9FE4-714C-9835-D4A70B4C3F7F}" destId="{17C35C7B-2A9F-CD40-B43F-FD5A68F8997A}" srcOrd="0" destOrd="0" presId="urn:microsoft.com/office/officeart/2005/8/layout/process1"/>
    <dgm:cxn modelId="{7ED06169-A554-8246-8D2D-B6EDBE6BA677}" srcId="{3ECE3A8D-9FE4-714C-9835-D4A70B4C3F7F}" destId="{73D408EB-BF77-2C49-BD4F-5B3150B35418}" srcOrd="0" destOrd="0" parTransId="{190FC939-AB3D-DC45-997E-A2B154FF2F4E}" sibTransId="{EDF77D7E-4B30-9747-A37A-EED0401CC327}"/>
    <dgm:cxn modelId="{24FE6453-DB01-874D-89F8-18C4E1A6F3D7}" srcId="{3ECE3A8D-9FE4-714C-9835-D4A70B4C3F7F}" destId="{BAA0AAFE-DA12-574F-A0FA-EEAF3C172731}" srcOrd="1" destOrd="0" parTransId="{357D3BEC-5AEF-3540-A4FA-91201513C0FF}" sibTransId="{0D06C92D-E078-564A-9628-4E5FB43E529B}"/>
    <dgm:cxn modelId="{18C07774-9E10-DE47-8EC6-9D067AA88EEB}" type="presOf" srcId="{48978858-A5D1-D24F-88D4-FD871D7AD97F}" destId="{851EE5FA-CB84-3741-A11D-979F876BE837}" srcOrd="0" destOrd="0" presId="urn:microsoft.com/office/officeart/2005/8/layout/process1"/>
    <dgm:cxn modelId="{9D2E4682-D213-164A-844E-FBF5D056D067}" type="presOf" srcId="{0D06C92D-E078-564A-9628-4E5FB43E529B}" destId="{6B865B11-AB0E-2044-AAFD-8F2DCCDD8DBC}" srcOrd="1" destOrd="0" presId="urn:microsoft.com/office/officeart/2005/8/layout/process1"/>
    <dgm:cxn modelId="{48FEDD9B-BC22-4646-B4EA-081164899B14}" type="presOf" srcId="{EDF77D7E-4B30-9747-A37A-EED0401CC327}" destId="{7DB9BC0E-D8D4-3243-A4AF-A771925FF705}" srcOrd="0" destOrd="0" presId="urn:microsoft.com/office/officeart/2005/8/layout/process1"/>
    <dgm:cxn modelId="{88C74EB6-C9AF-3142-A276-F89EF048A396}" type="presOf" srcId="{BAA0AAFE-DA12-574F-A0FA-EEAF3C172731}" destId="{44EC7782-1765-F14C-9CF0-14247E063F3C}" srcOrd="0" destOrd="0" presId="urn:microsoft.com/office/officeart/2005/8/layout/process1"/>
    <dgm:cxn modelId="{EFED3BB7-A67A-0144-838C-833AA5CF2F29}" srcId="{3ECE3A8D-9FE4-714C-9835-D4A70B4C3F7F}" destId="{48978858-A5D1-D24F-88D4-FD871D7AD97F}" srcOrd="2" destOrd="0" parTransId="{477F2934-1A6A-454A-B2CB-2E26D24C93DB}" sibTransId="{11F171E7-7A4D-A64A-B4DC-62AE179C7BA9}"/>
    <dgm:cxn modelId="{618991B7-FD75-644F-BFD3-60D5CECA64BC}" type="presOf" srcId="{73D408EB-BF77-2C49-BD4F-5B3150B35418}" destId="{DE1BF097-EF6A-E34A-9E90-22A6F3A491B0}" srcOrd="0" destOrd="0" presId="urn:microsoft.com/office/officeart/2005/8/layout/process1"/>
    <dgm:cxn modelId="{06EADEFE-B829-1B47-BCD1-ED938C0DAA32}" type="presOf" srcId="{0D06C92D-E078-564A-9628-4E5FB43E529B}" destId="{1AF99C42-D478-8346-A884-CC655FB9D5CB}" srcOrd="0" destOrd="0" presId="urn:microsoft.com/office/officeart/2005/8/layout/process1"/>
    <dgm:cxn modelId="{819D4630-8814-3442-9F97-747A5C8D6899}" type="presParOf" srcId="{17C35C7B-2A9F-CD40-B43F-FD5A68F8997A}" destId="{DE1BF097-EF6A-E34A-9E90-22A6F3A491B0}" srcOrd="0" destOrd="0" presId="urn:microsoft.com/office/officeart/2005/8/layout/process1"/>
    <dgm:cxn modelId="{3DD101D7-29E9-B54F-AA6F-B461083457C6}" type="presParOf" srcId="{17C35C7B-2A9F-CD40-B43F-FD5A68F8997A}" destId="{7DB9BC0E-D8D4-3243-A4AF-A771925FF705}" srcOrd="1" destOrd="0" presId="urn:microsoft.com/office/officeart/2005/8/layout/process1"/>
    <dgm:cxn modelId="{3E6F6CCA-5F22-2240-ABCD-275B41A27BA1}" type="presParOf" srcId="{7DB9BC0E-D8D4-3243-A4AF-A771925FF705}" destId="{8E491385-0717-1341-BECE-CFD3FA4F0351}" srcOrd="0" destOrd="0" presId="urn:microsoft.com/office/officeart/2005/8/layout/process1"/>
    <dgm:cxn modelId="{7D71E1FA-867E-5347-BD43-60BD30B03FD3}" type="presParOf" srcId="{17C35C7B-2A9F-CD40-B43F-FD5A68F8997A}" destId="{44EC7782-1765-F14C-9CF0-14247E063F3C}" srcOrd="2" destOrd="0" presId="urn:microsoft.com/office/officeart/2005/8/layout/process1"/>
    <dgm:cxn modelId="{855C9928-2EAB-A946-8125-25C9ABFD7C35}" type="presParOf" srcId="{17C35C7B-2A9F-CD40-B43F-FD5A68F8997A}" destId="{1AF99C42-D478-8346-A884-CC655FB9D5CB}" srcOrd="3" destOrd="0" presId="urn:microsoft.com/office/officeart/2005/8/layout/process1"/>
    <dgm:cxn modelId="{BA1C512E-DDEF-564E-9E64-8492BEDF85C9}" type="presParOf" srcId="{1AF99C42-D478-8346-A884-CC655FB9D5CB}" destId="{6B865B11-AB0E-2044-AAFD-8F2DCCDD8DBC}" srcOrd="0" destOrd="0" presId="urn:microsoft.com/office/officeart/2005/8/layout/process1"/>
    <dgm:cxn modelId="{51094F56-9886-5242-9120-573871DE3E61}" type="presParOf" srcId="{17C35C7B-2A9F-CD40-B43F-FD5A68F8997A}" destId="{851EE5FA-CB84-3741-A11D-979F876BE8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646E2A-DA66-AA46-8A5D-C5EFB1545B0C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970F5B7-19B2-9145-9EEF-DBB9F060251D}">
      <dgm:prSet phldrT="[文本]"/>
      <dgm:spPr/>
      <dgm:t>
        <a:bodyPr/>
        <a:lstStyle/>
        <a:p>
          <a:r>
            <a:rPr lang="zh-CN" altLang="en-US" dirty="0"/>
            <a:t>人工神经网络分割</a:t>
          </a:r>
        </a:p>
      </dgm:t>
    </dgm:pt>
    <dgm:pt modelId="{20E7FB45-87AD-7240-A5CD-09F9E6161AB9}" type="parTrans" cxnId="{86468CE0-B198-1046-8829-5F0BA39513E9}">
      <dgm:prSet/>
      <dgm:spPr/>
      <dgm:t>
        <a:bodyPr/>
        <a:lstStyle/>
        <a:p>
          <a:endParaRPr lang="zh-CN" altLang="en-US"/>
        </a:p>
      </dgm:t>
    </dgm:pt>
    <dgm:pt modelId="{85D63620-9887-1A4A-8751-D948E370E036}" type="sibTrans" cxnId="{86468CE0-B198-1046-8829-5F0BA39513E9}">
      <dgm:prSet/>
      <dgm:spPr/>
      <dgm:t>
        <a:bodyPr/>
        <a:lstStyle/>
        <a:p>
          <a:endParaRPr lang="zh-CN" altLang="en-US"/>
        </a:p>
      </dgm:t>
    </dgm:pt>
    <dgm:pt modelId="{25ECEE2A-6362-8C44-AD8A-6A520C4022B1}">
      <dgm:prSet phldrT="[文本]"/>
      <dgm:spPr/>
      <dgm:t>
        <a:bodyPr/>
        <a:lstStyle/>
        <a:p>
          <a:r>
            <a:rPr lang="zh-CN" altLang="en-US" dirty="0"/>
            <a:t>点云匹配模型</a:t>
          </a:r>
        </a:p>
      </dgm:t>
    </dgm:pt>
    <dgm:pt modelId="{58F3813C-B8CC-2B48-B25A-5F72F60C5A6E}" type="parTrans" cxnId="{7A03BD81-0B6A-6042-8832-9FF547F79FF3}">
      <dgm:prSet/>
      <dgm:spPr/>
      <dgm:t>
        <a:bodyPr/>
        <a:lstStyle/>
        <a:p>
          <a:endParaRPr lang="zh-CN" altLang="en-US"/>
        </a:p>
      </dgm:t>
    </dgm:pt>
    <dgm:pt modelId="{9EAAAD71-97D9-4848-B036-D902BAB60648}" type="sibTrans" cxnId="{7A03BD81-0B6A-6042-8832-9FF547F79FF3}">
      <dgm:prSet/>
      <dgm:spPr/>
      <dgm:t>
        <a:bodyPr/>
        <a:lstStyle/>
        <a:p>
          <a:endParaRPr lang="zh-CN" altLang="en-US"/>
        </a:p>
      </dgm:t>
    </dgm:pt>
    <dgm:pt modelId="{887A228C-3C53-C447-B658-B72C7AA2A410}">
      <dgm:prSet phldrT="[文本]"/>
      <dgm:spPr/>
      <dgm:t>
        <a:bodyPr/>
        <a:lstStyle/>
        <a:p>
          <a:r>
            <a:rPr lang="zh-CN" altLang="en-US" dirty="0"/>
            <a:t>获得姿态</a:t>
          </a:r>
        </a:p>
      </dgm:t>
    </dgm:pt>
    <dgm:pt modelId="{4B2795BD-0B44-0744-99B0-0D6FC084DF96}" type="parTrans" cxnId="{0DED912D-9B08-9949-9A3B-58DA504DF9C5}">
      <dgm:prSet/>
      <dgm:spPr/>
      <dgm:t>
        <a:bodyPr/>
        <a:lstStyle/>
        <a:p>
          <a:endParaRPr lang="zh-CN" altLang="en-US"/>
        </a:p>
      </dgm:t>
    </dgm:pt>
    <dgm:pt modelId="{B3276381-BBC2-2342-9764-A6B21976EF98}" type="sibTrans" cxnId="{0DED912D-9B08-9949-9A3B-58DA504DF9C5}">
      <dgm:prSet/>
      <dgm:spPr/>
      <dgm:t>
        <a:bodyPr/>
        <a:lstStyle/>
        <a:p>
          <a:endParaRPr lang="zh-CN" altLang="en-US"/>
        </a:p>
      </dgm:t>
    </dgm:pt>
    <dgm:pt modelId="{88A8D953-D243-6C4C-ADA2-7138CA11B22E}" type="pres">
      <dgm:prSet presAssocID="{DE646E2A-DA66-AA46-8A5D-C5EFB1545B0C}" presName="Name0" presStyleCnt="0">
        <dgm:presLayoutVars>
          <dgm:dir/>
          <dgm:resizeHandles val="exact"/>
        </dgm:presLayoutVars>
      </dgm:prSet>
      <dgm:spPr/>
    </dgm:pt>
    <dgm:pt modelId="{F6F39772-ADF6-3542-9689-510824476C90}" type="pres">
      <dgm:prSet presAssocID="{3970F5B7-19B2-9145-9EEF-DBB9F060251D}" presName="node" presStyleLbl="node1" presStyleIdx="0" presStyleCnt="3">
        <dgm:presLayoutVars>
          <dgm:bulletEnabled val="1"/>
        </dgm:presLayoutVars>
      </dgm:prSet>
      <dgm:spPr/>
    </dgm:pt>
    <dgm:pt modelId="{C1E53935-1417-2343-AFBA-45F7D9252122}" type="pres">
      <dgm:prSet presAssocID="{85D63620-9887-1A4A-8751-D948E370E036}" presName="sibTrans" presStyleLbl="sibTrans2D1" presStyleIdx="0" presStyleCnt="2"/>
      <dgm:spPr/>
    </dgm:pt>
    <dgm:pt modelId="{C79DD74C-1CAE-BF46-B3DA-89461D42211B}" type="pres">
      <dgm:prSet presAssocID="{85D63620-9887-1A4A-8751-D948E370E036}" presName="connectorText" presStyleLbl="sibTrans2D1" presStyleIdx="0" presStyleCnt="2"/>
      <dgm:spPr/>
    </dgm:pt>
    <dgm:pt modelId="{40210F5D-E199-454E-AD43-FF143906DEC7}" type="pres">
      <dgm:prSet presAssocID="{25ECEE2A-6362-8C44-AD8A-6A520C4022B1}" presName="node" presStyleLbl="node1" presStyleIdx="1" presStyleCnt="3">
        <dgm:presLayoutVars>
          <dgm:bulletEnabled val="1"/>
        </dgm:presLayoutVars>
      </dgm:prSet>
      <dgm:spPr/>
    </dgm:pt>
    <dgm:pt modelId="{57D904E3-974D-AD43-85DE-9847D248F636}" type="pres">
      <dgm:prSet presAssocID="{9EAAAD71-97D9-4848-B036-D902BAB60648}" presName="sibTrans" presStyleLbl="sibTrans2D1" presStyleIdx="1" presStyleCnt="2"/>
      <dgm:spPr/>
    </dgm:pt>
    <dgm:pt modelId="{75B3A1AF-7793-F644-80B9-4E366A5248C7}" type="pres">
      <dgm:prSet presAssocID="{9EAAAD71-97D9-4848-B036-D902BAB60648}" presName="connectorText" presStyleLbl="sibTrans2D1" presStyleIdx="1" presStyleCnt="2"/>
      <dgm:spPr/>
    </dgm:pt>
    <dgm:pt modelId="{CE436C92-1C88-A542-9F2A-AAB4C469AD0A}" type="pres">
      <dgm:prSet presAssocID="{887A228C-3C53-C447-B658-B72C7AA2A410}" presName="node" presStyleLbl="node1" presStyleIdx="2" presStyleCnt="3">
        <dgm:presLayoutVars>
          <dgm:bulletEnabled val="1"/>
        </dgm:presLayoutVars>
      </dgm:prSet>
      <dgm:spPr/>
    </dgm:pt>
  </dgm:ptLst>
  <dgm:cxnLst>
    <dgm:cxn modelId="{82DB4809-7435-1647-8BA6-FFDB89EDDF44}" type="presOf" srcId="{25ECEE2A-6362-8C44-AD8A-6A520C4022B1}" destId="{40210F5D-E199-454E-AD43-FF143906DEC7}" srcOrd="0" destOrd="0" presId="urn:microsoft.com/office/officeart/2005/8/layout/process1"/>
    <dgm:cxn modelId="{0DED912D-9B08-9949-9A3B-58DA504DF9C5}" srcId="{DE646E2A-DA66-AA46-8A5D-C5EFB1545B0C}" destId="{887A228C-3C53-C447-B658-B72C7AA2A410}" srcOrd="2" destOrd="0" parTransId="{4B2795BD-0B44-0744-99B0-0D6FC084DF96}" sibTransId="{B3276381-BBC2-2342-9764-A6B21976EF98}"/>
    <dgm:cxn modelId="{39BCE443-6C53-3A4D-AEED-0C25307EFC32}" type="presOf" srcId="{887A228C-3C53-C447-B658-B72C7AA2A410}" destId="{CE436C92-1C88-A542-9F2A-AAB4C469AD0A}" srcOrd="0" destOrd="0" presId="urn:microsoft.com/office/officeart/2005/8/layout/process1"/>
    <dgm:cxn modelId="{1848C672-DEFC-4B49-8E7C-BC0431A9CB8D}" type="presOf" srcId="{9EAAAD71-97D9-4848-B036-D902BAB60648}" destId="{75B3A1AF-7793-F644-80B9-4E366A5248C7}" srcOrd="1" destOrd="0" presId="urn:microsoft.com/office/officeart/2005/8/layout/process1"/>
    <dgm:cxn modelId="{7A03BD81-0B6A-6042-8832-9FF547F79FF3}" srcId="{DE646E2A-DA66-AA46-8A5D-C5EFB1545B0C}" destId="{25ECEE2A-6362-8C44-AD8A-6A520C4022B1}" srcOrd="1" destOrd="0" parTransId="{58F3813C-B8CC-2B48-B25A-5F72F60C5A6E}" sibTransId="{9EAAAD71-97D9-4848-B036-D902BAB60648}"/>
    <dgm:cxn modelId="{286DE38A-9429-D043-A1D4-B9DFC4A1D41E}" type="presOf" srcId="{DE646E2A-DA66-AA46-8A5D-C5EFB1545B0C}" destId="{88A8D953-D243-6C4C-ADA2-7138CA11B22E}" srcOrd="0" destOrd="0" presId="urn:microsoft.com/office/officeart/2005/8/layout/process1"/>
    <dgm:cxn modelId="{CEEE929B-E501-8649-B248-8C89CEDD94D3}" type="presOf" srcId="{9EAAAD71-97D9-4848-B036-D902BAB60648}" destId="{57D904E3-974D-AD43-85DE-9847D248F636}" srcOrd="0" destOrd="0" presId="urn:microsoft.com/office/officeart/2005/8/layout/process1"/>
    <dgm:cxn modelId="{8E4445A6-4314-0746-B93F-DF39BC136AFB}" type="presOf" srcId="{3970F5B7-19B2-9145-9EEF-DBB9F060251D}" destId="{F6F39772-ADF6-3542-9689-510824476C90}" srcOrd="0" destOrd="0" presId="urn:microsoft.com/office/officeart/2005/8/layout/process1"/>
    <dgm:cxn modelId="{86468CE0-B198-1046-8829-5F0BA39513E9}" srcId="{DE646E2A-DA66-AA46-8A5D-C5EFB1545B0C}" destId="{3970F5B7-19B2-9145-9EEF-DBB9F060251D}" srcOrd="0" destOrd="0" parTransId="{20E7FB45-87AD-7240-A5CD-09F9E6161AB9}" sibTransId="{85D63620-9887-1A4A-8751-D948E370E036}"/>
    <dgm:cxn modelId="{9F0CCDE0-B578-144A-99BB-EA29DDDF85A6}" type="presOf" srcId="{85D63620-9887-1A4A-8751-D948E370E036}" destId="{C1E53935-1417-2343-AFBA-45F7D9252122}" srcOrd="0" destOrd="0" presId="urn:microsoft.com/office/officeart/2005/8/layout/process1"/>
    <dgm:cxn modelId="{439CCEE3-C95E-FC41-BBF3-78D4A2BDB135}" type="presOf" srcId="{85D63620-9887-1A4A-8751-D948E370E036}" destId="{C79DD74C-1CAE-BF46-B3DA-89461D42211B}" srcOrd="1" destOrd="0" presId="urn:microsoft.com/office/officeart/2005/8/layout/process1"/>
    <dgm:cxn modelId="{A508D31F-EAD1-7743-B9FC-32201F0A6D1B}" type="presParOf" srcId="{88A8D953-D243-6C4C-ADA2-7138CA11B22E}" destId="{F6F39772-ADF6-3542-9689-510824476C90}" srcOrd="0" destOrd="0" presId="urn:microsoft.com/office/officeart/2005/8/layout/process1"/>
    <dgm:cxn modelId="{5DE90259-593B-8A45-9EBF-76E47B457D23}" type="presParOf" srcId="{88A8D953-D243-6C4C-ADA2-7138CA11B22E}" destId="{C1E53935-1417-2343-AFBA-45F7D9252122}" srcOrd="1" destOrd="0" presId="urn:microsoft.com/office/officeart/2005/8/layout/process1"/>
    <dgm:cxn modelId="{87E0D88D-0886-1F4A-9155-79BAC5C5334B}" type="presParOf" srcId="{C1E53935-1417-2343-AFBA-45F7D9252122}" destId="{C79DD74C-1CAE-BF46-B3DA-89461D42211B}" srcOrd="0" destOrd="0" presId="urn:microsoft.com/office/officeart/2005/8/layout/process1"/>
    <dgm:cxn modelId="{4259E770-4102-904D-90C1-5C808CD4DB68}" type="presParOf" srcId="{88A8D953-D243-6C4C-ADA2-7138CA11B22E}" destId="{40210F5D-E199-454E-AD43-FF143906DEC7}" srcOrd="2" destOrd="0" presId="urn:microsoft.com/office/officeart/2005/8/layout/process1"/>
    <dgm:cxn modelId="{9ADEF8BF-908B-C142-872A-F257C96B8ABC}" type="presParOf" srcId="{88A8D953-D243-6C4C-ADA2-7138CA11B22E}" destId="{57D904E3-974D-AD43-85DE-9847D248F636}" srcOrd="3" destOrd="0" presId="urn:microsoft.com/office/officeart/2005/8/layout/process1"/>
    <dgm:cxn modelId="{7AD032D8-0D1B-C447-9304-79D149222D82}" type="presParOf" srcId="{57D904E3-974D-AD43-85DE-9847D248F636}" destId="{75B3A1AF-7793-F644-80B9-4E366A5248C7}" srcOrd="0" destOrd="0" presId="urn:microsoft.com/office/officeart/2005/8/layout/process1"/>
    <dgm:cxn modelId="{28B7EC40-F03A-D94B-93D6-41685AD6C8E3}" type="presParOf" srcId="{88A8D953-D243-6C4C-ADA2-7138CA11B22E}" destId="{CE436C92-1C88-A542-9F2A-AAB4C469AD0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4F930A-B786-A34E-9980-BB5124A46F9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C16BBBF-CD34-DD40-8423-9FEEBF81D2EC}">
      <dgm:prSet phldrT="[文本]"/>
      <dgm:spPr/>
      <dgm:t>
        <a:bodyPr/>
        <a:lstStyle/>
        <a:p>
          <a:r>
            <a:rPr lang="en-US" altLang="zh-CN" dirty="0" err="1"/>
            <a:t>Linemod</a:t>
          </a:r>
          <a:r>
            <a:rPr lang="zh-CN" altLang="en-US" dirty="0"/>
            <a:t>算法</a:t>
          </a:r>
        </a:p>
      </dgm:t>
    </dgm:pt>
    <dgm:pt modelId="{53D735F2-1085-2142-9E2D-CF46B10DB0AC}" type="parTrans" cxnId="{1FF0D1C7-4756-E649-8610-6BC9C72FA107}">
      <dgm:prSet/>
      <dgm:spPr/>
      <dgm:t>
        <a:bodyPr/>
        <a:lstStyle/>
        <a:p>
          <a:endParaRPr lang="zh-CN" altLang="en-US"/>
        </a:p>
      </dgm:t>
    </dgm:pt>
    <dgm:pt modelId="{42D28763-3D83-204F-B0AB-20A36C6EABC4}" type="sibTrans" cxnId="{1FF0D1C7-4756-E649-8610-6BC9C72FA107}">
      <dgm:prSet/>
      <dgm:spPr/>
      <dgm:t>
        <a:bodyPr/>
        <a:lstStyle/>
        <a:p>
          <a:endParaRPr lang="zh-CN" altLang="en-US"/>
        </a:p>
      </dgm:t>
    </dgm:pt>
    <dgm:pt modelId="{2A5CACF0-5049-D84F-AAE1-03F38016BA5E}">
      <dgm:prSet phldrT="[文本]"/>
      <dgm:spPr/>
      <dgm:t>
        <a:bodyPr/>
        <a:lstStyle/>
        <a:p>
          <a:r>
            <a:rPr lang="zh-CN" altLang="en-US" dirty="0"/>
            <a:t>非极大值抑制算法定位</a:t>
          </a:r>
        </a:p>
      </dgm:t>
    </dgm:pt>
    <dgm:pt modelId="{4D189467-6820-EC4A-84D4-85321B42A2BD}" type="parTrans" cxnId="{9BE7A1F8-281D-C74C-8DB0-4AAF8C1F4766}">
      <dgm:prSet/>
      <dgm:spPr/>
      <dgm:t>
        <a:bodyPr/>
        <a:lstStyle/>
        <a:p>
          <a:endParaRPr lang="zh-CN" altLang="en-US"/>
        </a:p>
      </dgm:t>
    </dgm:pt>
    <dgm:pt modelId="{F1610571-8C07-9E4D-AFA0-BFFE507DE799}" type="sibTrans" cxnId="{9BE7A1F8-281D-C74C-8DB0-4AAF8C1F4766}">
      <dgm:prSet/>
      <dgm:spPr/>
      <dgm:t>
        <a:bodyPr/>
        <a:lstStyle/>
        <a:p>
          <a:endParaRPr lang="zh-CN" altLang="en-US"/>
        </a:p>
      </dgm:t>
    </dgm:pt>
    <dgm:pt modelId="{7DA5E687-1AD0-9A42-B07A-985C316566B4}">
      <dgm:prSet phldrT="[文本]"/>
      <dgm:spPr/>
      <dgm:t>
        <a:bodyPr/>
        <a:lstStyle/>
        <a:p>
          <a:r>
            <a:rPr lang="zh-CN" altLang="en-US" dirty="0"/>
            <a:t>获得姿态</a:t>
          </a:r>
        </a:p>
      </dgm:t>
    </dgm:pt>
    <dgm:pt modelId="{71BCE379-846E-1A49-A1D2-1F76859208CF}" type="parTrans" cxnId="{A06B0AEC-7CA7-8B43-879C-B1C5AB817CE5}">
      <dgm:prSet/>
      <dgm:spPr/>
      <dgm:t>
        <a:bodyPr/>
        <a:lstStyle/>
        <a:p>
          <a:endParaRPr lang="zh-CN" altLang="en-US"/>
        </a:p>
      </dgm:t>
    </dgm:pt>
    <dgm:pt modelId="{AF56246A-28C2-614E-A3BA-4FA0CB290736}" type="sibTrans" cxnId="{A06B0AEC-7CA7-8B43-879C-B1C5AB817CE5}">
      <dgm:prSet/>
      <dgm:spPr/>
      <dgm:t>
        <a:bodyPr/>
        <a:lstStyle/>
        <a:p>
          <a:endParaRPr lang="zh-CN" altLang="en-US"/>
        </a:p>
      </dgm:t>
    </dgm:pt>
    <dgm:pt modelId="{9A2A7B75-9EC2-6C4A-B596-6FD96907AC2D}" type="pres">
      <dgm:prSet presAssocID="{EF4F930A-B786-A34E-9980-BB5124A46F94}" presName="Name0" presStyleCnt="0">
        <dgm:presLayoutVars>
          <dgm:dir/>
          <dgm:resizeHandles val="exact"/>
        </dgm:presLayoutVars>
      </dgm:prSet>
      <dgm:spPr/>
    </dgm:pt>
    <dgm:pt modelId="{98D31E3D-780D-C949-94E0-15BABDDB72FF}" type="pres">
      <dgm:prSet presAssocID="{2C16BBBF-CD34-DD40-8423-9FEEBF81D2EC}" presName="node" presStyleLbl="node1" presStyleIdx="0" presStyleCnt="3">
        <dgm:presLayoutVars>
          <dgm:bulletEnabled val="1"/>
        </dgm:presLayoutVars>
      </dgm:prSet>
      <dgm:spPr/>
    </dgm:pt>
    <dgm:pt modelId="{128D645C-02CE-1B45-8453-F6FA6BDAD642}" type="pres">
      <dgm:prSet presAssocID="{42D28763-3D83-204F-B0AB-20A36C6EABC4}" presName="sibTrans" presStyleLbl="sibTrans2D1" presStyleIdx="0" presStyleCnt="2"/>
      <dgm:spPr/>
    </dgm:pt>
    <dgm:pt modelId="{D2FC8DDF-E83D-5C47-AFA0-5DF63E6F0125}" type="pres">
      <dgm:prSet presAssocID="{42D28763-3D83-204F-B0AB-20A36C6EABC4}" presName="connectorText" presStyleLbl="sibTrans2D1" presStyleIdx="0" presStyleCnt="2"/>
      <dgm:spPr/>
    </dgm:pt>
    <dgm:pt modelId="{EA84B9FC-1A6C-3B48-8C58-B32097A57970}" type="pres">
      <dgm:prSet presAssocID="{2A5CACF0-5049-D84F-AAE1-03F38016BA5E}" presName="node" presStyleLbl="node1" presStyleIdx="1" presStyleCnt="3" custLinFactNeighborY="3219">
        <dgm:presLayoutVars>
          <dgm:bulletEnabled val="1"/>
        </dgm:presLayoutVars>
      </dgm:prSet>
      <dgm:spPr/>
    </dgm:pt>
    <dgm:pt modelId="{2F87DE4E-9F24-B74B-B438-82B5B1C408DF}" type="pres">
      <dgm:prSet presAssocID="{F1610571-8C07-9E4D-AFA0-BFFE507DE799}" presName="sibTrans" presStyleLbl="sibTrans2D1" presStyleIdx="1" presStyleCnt="2"/>
      <dgm:spPr/>
    </dgm:pt>
    <dgm:pt modelId="{AAA9F7B6-6126-544D-826F-23B02BF90D55}" type="pres">
      <dgm:prSet presAssocID="{F1610571-8C07-9E4D-AFA0-BFFE507DE799}" presName="connectorText" presStyleLbl="sibTrans2D1" presStyleIdx="1" presStyleCnt="2"/>
      <dgm:spPr/>
    </dgm:pt>
    <dgm:pt modelId="{26B5D5AC-FE3F-3F40-820C-7546A136BA33}" type="pres">
      <dgm:prSet presAssocID="{7DA5E687-1AD0-9A42-B07A-985C316566B4}" presName="node" presStyleLbl="node1" presStyleIdx="2" presStyleCnt="3" custLinFactNeighborY="2379">
        <dgm:presLayoutVars>
          <dgm:bulletEnabled val="1"/>
        </dgm:presLayoutVars>
      </dgm:prSet>
      <dgm:spPr/>
    </dgm:pt>
  </dgm:ptLst>
  <dgm:cxnLst>
    <dgm:cxn modelId="{CBAD8416-FB68-794F-BC5C-476D71212245}" type="presOf" srcId="{F1610571-8C07-9E4D-AFA0-BFFE507DE799}" destId="{2F87DE4E-9F24-B74B-B438-82B5B1C408DF}" srcOrd="0" destOrd="0" presId="urn:microsoft.com/office/officeart/2005/8/layout/process1"/>
    <dgm:cxn modelId="{E6D6D56A-6096-6642-AE0D-6D626557F79D}" type="presOf" srcId="{7DA5E687-1AD0-9A42-B07A-985C316566B4}" destId="{26B5D5AC-FE3F-3F40-820C-7546A136BA33}" srcOrd="0" destOrd="0" presId="urn:microsoft.com/office/officeart/2005/8/layout/process1"/>
    <dgm:cxn modelId="{0605356D-15FE-6247-9E4C-CF44369F53E3}" type="presOf" srcId="{F1610571-8C07-9E4D-AFA0-BFFE507DE799}" destId="{AAA9F7B6-6126-544D-826F-23B02BF90D55}" srcOrd="1" destOrd="0" presId="urn:microsoft.com/office/officeart/2005/8/layout/process1"/>
    <dgm:cxn modelId="{3339956D-3E9A-8B42-B116-5B14A8A2B37C}" type="presOf" srcId="{42D28763-3D83-204F-B0AB-20A36C6EABC4}" destId="{128D645C-02CE-1B45-8453-F6FA6BDAD642}" srcOrd="0" destOrd="0" presId="urn:microsoft.com/office/officeart/2005/8/layout/process1"/>
    <dgm:cxn modelId="{9D75D68A-A741-D946-84AB-96ACAEFBD945}" type="presOf" srcId="{2C16BBBF-CD34-DD40-8423-9FEEBF81D2EC}" destId="{98D31E3D-780D-C949-94E0-15BABDDB72FF}" srcOrd="0" destOrd="0" presId="urn:microsoft.com/office/officeart/2005/8/layout/process1"/>
    <dgm:cxn modelId="{0FCD4FBF-0DE8-5549-BA56-0F77CABA5DFA}" type="presOf" srcId="{EF4F930A-B786-A34E-9980-BB5124A46F94}" destId="{9A2A7B75-9EC2-6C4A-B596-6FD96907AC2D}" srcOrd="0" destOrd="0" presId="urn:microsoft.com/office/officeart/2005/8/layout/process1"/>
    <dgm:cxn modelId="{1FF0D1C7-4756-E649-8610-6BC9C72FA107}" srcId="{EF4F930A-B786-A34E-9980-BB5124A46F94}" destId="{2C16BBBF-CD34-DD40-8423-9FEEBF81D2EC}" srcOrd="0" destOrd="0" parTransId="{53D735F2-1085-2142-9E2D-CF46B10DB0AC}" sibTransId="{42D28763-3D83-204F-B0AB-20A36C6EABC4}"/>
    <dgm:cxn modelId="{AF5217E1-21F0-E843-B511-5FB9D4E65463}" type="presOf" srcId="{2A5CACF0-5049-D84F-AAE1-03F38016BA5E}" destId="{EA84B9FC-1A6C-3B48-8C58-B32097A57970}" srcOrd="0" destOrd="0" presId="urn:microsoft.com/office/officeart/2005/8/layout/process1"/>
    <dgm:cxn modelId="{BDBD8BE5-574C-1F4F-93BC-4C97EA8D46C7}" type="presOf" srcId="{42D28763-3D83-204F-B0AB-20A36C6EABC4}" destId="{D2FC8DDF-E83D-5C47-AFA0-5DF63E6F0125}" srcOrd="1" destOrd="0" presId="urn:microsoft.com/office/officeart/2005/8/layout/process1"/>
    <dgm:cxn modelId="{A06B0AEC-7CA7-8B43-879C-B1C5AB817CE5}" srcId="{EF4F930A-B786-A34E-9980-BB5124A46F94}" destId="{7DA5E687-1AD0-9A42-B07A-985C316566B4}" srcOrd="2" destOrd="0" parTransId="{71BCE379-846E-1A49-A1D2-1F76859208CF}" sibTransId="{AF56246A-28C2-614E-A3BA-4FA0CB290736}"/>
    <dgm:cxn modelId="{9BE7A1F8-281D-C74C-8DB0-4AAF8C1F4766}" srcId="{EF4F930A-B786-A34E-9980-BB5124A46F94}" destId="{2A5CACF0-5049-D84F-AAE1-03F38016BA5E}" srcOrd="1" destOrd="0" parTransId="{4D189467-6820-EC4A-84D4-85321B42A2BD}" sibTransId="{F1610571-8C07-9E4D-AFA0-BFFE507DE799}"/>
    <dgm:cxn modelId="{B44C074E-2C7B-7447-A64C-AA9819081BB8}" type="presParOf" srcId="{9A2A7B75-9EC2-6C4A-B596-6FD96907AC2D}" destId="{98D31E3D-780D-C949-94E0-15BABDDB72FF}" srcOrd="0" destOrd="0" presId="urn:microsoft.com/office/officeart/2005/8/layout/process1"/>
    <dgm:cxn modelId="{1439E660-A9CF-F040-9129-3A1E940592F0}" type="presParOf" srcId="{9A2A7B75-9EC2-6C4A-B596-6FD96907AC2D}" destId="{128D645C-02CE-1B45-8453-F6FA6BDAD642}" srcOrd="1" destOrd="0" presId="urn:microsoft.com/office/officeart/2005/8/layout/process1"/>
    <dgm:cxn modelId="{1DFAA2A2-2264-674D-AA72-07DCA21DC128}" type="presParOf" srcId="{128D645C-02CE-1B45-8453-F6FA6BDAD642}" destId="{D2FC8DDF-E83D-5C47-AFA0-5DF63E6F0125}" srcOrd="0" destOrd="0" presId="urn:microsoft.com/office/officeart/2005/8/layout/process1"/>
    <dgm:cxn modelId="{F198D9AE-0EE1-5841-9A80-38634C886C66}" type="presParOf" srcId="{9A2A7B75-9EC2-6C4A-B596-6FD96907AC2D}" destId="{EA84B9FC-1A6C-3B48-8C58-B32097A57970}" srcOrd="2" destOrd="0" presId="urn:microsoft.com/office/officeart/2005/8/layout/process1"/>
    <dgm:cxn modelId="{F7BCF2F2-2244-2244-9AD8-5F8980357EFF}" type="presParOf" srcId="{9A2A7B75-9EC2-6C4A-B596-6FD96907AC2D}" destId="{2F87DE4E-9F24-B74B-B438-82B5B1C408DF}" srcOrd="3" destOrd="0" presId="urn:microsoft.com/office/officeart/2005/8/layout/process1"/>
    <dgm:cxn modelId="{4C57ADC0-31EA-EE44-A5A0-59FAC4072F50}" type="presParOf" srcId="{2F87DE4E-9F24-B74B-B438-82B5B1C408DF}" destId="{AAA9F7B6-6126-544D-826F-23B02BF90D55}" srcOrd="0" destOrd="0" presId="urn:microsoft.com/office/officeart/2005/8/layout/process1"/>
    <dgm:cxn modelId="{3B3BE8FF-0D2C-F14C-845A-23C9EECC6A07}" type="presParOf" srcId="{9A2A7B75-9EC2-6C4A-B596-6FD96907AC2D}" destId="{26B5D5AC-FE3F-3F40-820C-7546A136BA3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184461-CE61-4CF8-A770-0B392520DE3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2CB8F0-83C7-40BD-A71C-03B676CAED00}">
      <dgm:prSet phldrT="[Text]"/>
      <dgm:spPr/>
      <dgm:t>
        <a:bodyPr/>
        <a:lstStyle/>
        <a:p>
          <a:r>
            <a:rPr kumimoji="1" lang="zh-CN" altLang="en-US" dirty="0">
              <a:solidFill>
                <a:schemeClr val="bg1"/>
              </a:solidFill>
            </a:rPr>
            <a:t>模型选择：</a:t>
          </a:r>
          <a:r>
            <a:rPr kumimoji="1" lang="en-US" altLang="zh-CN" dirty="0">
              <a:solidFill>
                <a:schemeClr val="bg1"/>
              </a:solidFill>
            </a:rPr>
            <a:t>YOLOv2-Tiny</a:t>
          </a:r>
          <a:endParaRPr lang="zh-CN" altLang="en-US" dirty="0"/>
        </a:p>
      </dgm:t>
    </dgm:pt>
    <dgm:pt modelId="{AF0075EE-5118-4288-B310-5EAFA89556B8}" type="parTrans" cxnId="{699444D8-93A4-4B4C-B5CC-7B65E73E5560}">
      <dgm:prSet/>
      <dgm:spPr/>
      <dgm:t>
        <a:bodyPr/>
        <a:lstStyle/>
        <a:p>
          <a:endParaRPr lang="zh-CN" altLang="en-US"/>
        </a:p>
      </dgm:t>
    </dgm:pt>
    <dgm:pt modelId="{B08A1C12-D186-44B5-95E7-5ECD810EA18A}" type="sibTrans" cxnId="{699444D8-93A4-4B4C-B5CC-7B65E73E5560}">
      <dgm:prSet/>
      <dgm:spPr/>
      <dgm:t>
        <a:bodyPr/>
        <a:lstStyle/>
        <a:p>
          <a:endParaRPr lang="zh-CN" altLang="en-US"/>
        </a:p>
      </dgm:t>
    </dgm:pt>
    <dgm:pt modelId="{C63AE0D3-64E5-4D24-8FC0-2F7A2981052A}">
      <dgm:prSet phldrT="[Text]"/>
      <dgm:spPr/>
      <dgm:t>
        <a:bodyPr/>
        <a:lstStyle/>
        <a:p>
          <a:r>
            <a:rPr kumimoji="1" lang="zh-CN" altLang="en-US" dirty="0">
              <a:solidFill>
                <a:schemeClr val="bg1"/>
              </a:solidFill>
            </a:rPr>
            <a:t>环境配置：</a:t>
          </a:r>
          <a:r>
            <a:rPr kumimoji="1" lang="en-US" altLang="zh-CN" dirty="0">
              <a:solidFill>
                <a:schemeClr val="bg1"/>
              </a:solidFill>
            </a:rPr>
            <a:t>Windows</a:t>
          </a:r>
          <a:r>
            <a:rPr kumimoji="1" lang="zh-CN" altLang="en-US" dirty="0">
              <a:solidFill>
                <a:schemeClr val="bg1"/>
              </a:solidFill>
            </a:rPr>
            <a:t>，</a:t>
          </a:r>
          <a:r>
            <a:rPr kumimoji="1" lang="en-US" altLang="zh-CN" dirty="0">
              <a:solidFill>
                <a:schemeClr val="bg1"/>
              </a:solidFill>
            </a:rPr>
            <a:t>Python,</a:t>
          </a:r>
          <a:r>
            <a:rPr kumimoji="1" lang="zh-CN" altLang="en-US" dirty="0">
              <a:solidFill>
                <a:schemeClr val="bg1"/>
              </a:solidFill>
            </a:rPr>
            <a:t> </a:t>
          </a:r>
          <a:r>
            <a:rPr kumimoji="1" lang="en-US" altLang="zh-CN" dirty="0" err="1">
              <a:solidFill>
                <a:schemeClr val="bg1"/>
              </a:solidFill>
            </a:rPr>
            <a:t>darkflow</a:t>
          </a:r>
          <a:r>
            <a:rPr kumimoji="1" lang="en-US" altLang="zh-CN" dirty="0">
              <a:solidFill>
                <a:schemeClr val="bg1"/>
              </a:solidFill>
            </a:rPr>
            <a:t>,</a:t>
          </a:r>
          <a:r>
            <a:rPr kumimoji="1" lang="zh-CN" altLang="en-US" dirty="0">
              <a:solidFill>
                <a:schemeClr val="bg1"/>
              </a:solidFill>
            </a:rPr>
            <a:t> </a:t>
          </a:r>
          <a:r>
            <a:rPr kumimoji="1" lang="en-US" altLang="zh-CN" dirty="0" err="1">
              <a:solidFill>
                <a:schemeClr val="bg1"/>
              </a:solidFill>
            </a:rPr>
            <a:t>Tensorflow</a:t>
          </a:r>
          <a:r>
            <a:rPr kumimoji="1" lang="en-US" altLang="zh-CN" dirty="0">
              <a:solidFill>
                <a:schemeClr val="bg1"/>
              </a:solidFill>
            </a:rPr>
            <a:t>,</a:t>
          </a:r>
          <a:r>
            <a:rPr kumimoji="1" lang="zh-CN" altLang="en-US" dirty="0">
              <a:solidFill>
                <a:schemeClr val="bg1"/>
              </a:solidFill>
            </a:rPr>
            <a:t> </a:t>
          </a:r>
          <a:r>
            <a:rPr kumimoji="1" lang="en-US" altLang="zh-CN" dirty="0" err="1">
              <a:solidFill>
                <a:schemeClr val="bg1"/>
              </a:solidFill>
            </a:rPr>
            <a:t>Cuda</a:t>
          </a:r>
          <a:r>
            <a:rPr kumimoji="1" lang="en-US" altLang="zh-CN" dirty="0">
              <a:solidFill>
                <a:schemeClr val="bg1"/>
              </a:solidFill>
            </a:rPr>
            <a:t>,</a:t>
          </a:r>
          <a:r>
            <a:rPr kumimoji="1" lang="zh-CN" altLang="en-US" dirty="0">
              <a:solidFill>
                <a:schemeClr val="bg1"/>
              </a:solidFill>
            </a:rPr>
            <a:t> </a:t>
          </a:r>
          <a:r>
            <a:rPr kumimoji="1" lang="en-US" altLang="zh-CN" dirty="0" err="1">
              <a:solidFill>
                <a:schemeClr val="bg1"/>
              </a:solidFill>
            </a:rPr>
            <a:t>CuDNN</a:t>
          </a:r>
          <a:endParaRPr lang="zh-CN" altLang="en-US" dirty="0">
            <a:solidFill>
              <a:schemeClr val="bg1"/>
            </a:solidFill>
          </a:endParaRPr>
        </a:p>
      </dgm:t>
    </dgm:pt>
    <dgm:pt modelId="{7C786E59-E738-4C70-A97B-39DE8DFEB909}" type="parTrans" cxnId="{C1A7A72E-8EF0-4A11-B375-BCE4B68A9080}">
      <dgm:prSet/>
      <dgm:spPr/>
      <dgm:t>
        <a:bodyPr/>
        <a:lstStyle/>
        <a:p>
          <a:endParaRPr lang="zh-CN" altLang="en-US"/>
        </a:p>
      </dgm:t>
    </dgm:pt>
    <dgm:pt modelId="{A5247BF6-9F4F-4280-A8E1-A05591485418}" type="sibTrans" cxnId="{C1A7A72E-8EF0-4A11-B375-BCE4B68A9080}">
      <dgm:prSet/>
      <dgm:spPr/>
      <dgm:t>
        <a:bodyPr/>
        <a:lstStyle/>
        <a:p>
          <a:endParaRPr lang="zh-CN" altLang="en-US"/>
        </a:p>
      </dgm:t>
    </dgm:pt>
    <dgm:pt modelId="{F41E32C8-F6AC-42BA-8716-928DAB76AEC2}">
      <dgm:prSet phldrT="[Text]"/>
      <dgm:spPr/>
      <dgm:t>
        <a:bodyPr/>
        <a:lstStyle/>
        <a:p>
          <a:r>
            <a:rPr kumimoji="1" lang="zh-CN" altLang="en-US" dirty="0">
              <a:solidFill>
                <a:schemeClr val="bg1"/>
              </a:solidFill>
            </a:rPr>
            <a:t>测试数据集：</a:t>
          </a:r>
          <a:r>
            <a:rPr kumimoji="1" lang="en-US" altLang="zh-CN" dirty="0">
              <a:solidFill>
                <a:schemeClr val="bg1"/>
              </a:solidFill>
            </a:rPr>
            <a:t>PASCAL</a:t>
          </a:r>
          <a:r>
            <a:rPr kumimoji="1" lang="zh-CN" altLang="en-US" dirty="0">
              <a:solidFill>
                <a:schemeClr val="bg1"/>
              </a:solidFill>
            </a:rPr>
            <a:t> </a:t>
          </a:r>
          <a:r>
            <a:rPr kumimoji="1" lang="en-US" altLang="zh-CN" dirty="0">
              <a:solidFill>
                <a:schemeClr val="bg1"/>
              </a:solidFill>
            </a:rPr>
            <a:t>VOC</a:t>
          </a:r>
          <a:r>
            <a:rPr kumimoji="1" lang="zh-CN" altLang="en-US" dirty="0">
              <a:solidFill>
                <a:schemeClr val="bg1"/>
              </a:solidFill>
            </a:rPr>
            <a:t>数据集</a:t>
          </a:r>
          <a:endParaRPr kumimoji="1" lang="en-US" altLang="zh-CN" dirty="0">
            <a:solidFill>
              <a:schemeClr val="bg1"/>
            </a:solidFill>
          </a:endParaRPr>
        </a:p>
      </dgm:t>
    </dgm:pt>
    <dgm:pt modelId="{79C7F5E4-F535-41A6-8CF1-984B1148BC63}" type="parTrans" cxnId="{42EEE554-8AB5-48C9-BE5A-6241E7DC1AD0}">
      <dgm:prSet/>
      <dgm:spPr/>
      <dgm:t>
        <a:bodyPr/>
        <a:lstStyle/>
        <a:p>
          <a:endParaRPr lang="zh-CN" altLang="en-US"/>
        </a:p>
      </dgm:t>
    </dgm:pt>
    <dgm:pt modelId="{AA07E8F2-95B3-4A77-B317-464830A7BEF6}" type="sibTrans" cxnId="{42EEE554-8AB5-48C9-BE5A-6241E7DC1AD0}">
      <dgm:prSet/>
      <dgm:spPr/>
      <dgm:t>
        <a:bodyPr/>
        <a:lstStyle/>
        <a:p>
          <a:endParaRPr lang="zh-CN" altLang="en-US"/>
        </a:p>
      </dgm:t>
    </dgm:pt>
    <dgm:pt modelId="{13AC7CA5-B651-4045-8B1D-F98F6C55A27A}" type="pres">
      <dgm:prSet presAssocID="{94184461-CE61-4CF8-A770-0B392520DE38}" presName="Name0" presStyleCnt="0">
        <dgm:presLayoutVars>
          <dgm:chMax val="7"/>
          <dgm:chPref val="7"/>
          <dgm:dir/>
        </dgm:presLayoutVars>
      </dgm:prSet>
      <dgm:spPr/>
    </dgm:pt>
    <dgm:pt modelId="{0B194F7C-6639-4C25-AFAE-000E625E3EFB}" type="pres">
      <dgm:prSet presAssocID="{94184461-CE61-4CF8-A770-0B392520DE38}" presName="Name1" presStyleCnt="0"/>
      <dgm:spPr/>
    </dgm:pt>
    <dgm:pt modelId="{FB838E1E-5740-42EF-B968-ADD361C99C2D}" type="pres">
      <dgm:prSet presAssocID="{94184461-CE61-4CF8-A770-0B392520DE38}" presName="cycle" presStyleCnt="0"/>
      <dgm:spPr/>
    </dgm:pt>
    <dgm:pt modelId="{D5B7E99E-CA2B-4644-BD92-D3E98658EBDB}" type="pres">
      <dgm:prSet presAssocID="{94184461-CE61-4CF8-A770-0B392520DE38}" presName="srcNode" presStyleLbl="node1" presStyleIdx="0" presStyleCnt="3"/>
      <dgm:spPr/>
    </dgm:pt>
    <dgm:pt modelId="{A8E99C97-BF2C-4F7B-B294-067D4F5E81F8}" type="pres">
      <dgm:prSet presAssocID="{94184461-CE61-4CF8-A770-0B392520DE38}" presName="conn" presStyleLbl="parChTrans1D2" presStyleIdx="0" presStyleCnt="1"/>
      <dgm:spPr/>
    </dgm:pt>
    <dgm:pt modelId="{CE1AE721-7210-4892-8D83-02E946294B2F}" type="pres">
      <dgm:prSet presAssocID="{94184461-CE61-4CF8-A770-0B392520DE38}" presName="extraNode" presStyleLbl="node1" presStyleIdx="0" presStyleCnt="3"/>
      <dgm:spPr/>
    </dgm:pt>
    <dgm:pt modelId="{5D3E9649-8B96-4311-8C0E-E637DC687C87}" type="pres">
      <dgm:prSet presAssocID="{94184461-CE61-4CF8-A770-0B392520DE38}" presName="dstNode" presStyleLbl="node1" presStyleIdx="0" presStyleCnt="3"/>
      <dgm:spPr/>
    </dgm:pt>
    <dgm:pt modelId="{43359010-1BB5-42BB-91AE-1C2FF60E7098}" type="pres">
      <dgm:prSet presAssocID="{1D2CB8F0-83C7-40BD-A71C-03B676CAED00}" presName="text_1" presStyleLbl="node1" presStyleIdx="0" presStyleCnt="3">
        <dgm:presLayoutVars>
          <dgm:bulletEnabled val="1"/>
        </dgm:presLayoutVars>
      </dgm:prSet>
      <dgm:spPr/>
    </dgm:pt>
    <dgm:pt modelId="{9C67D734-6090-4271-A3D8-CCFE50540387}" type="pres">
      <dgm:prSet presAssocID="{1D2CB8F0-83C7-40BD-A71C-03B676CAED00}" presName="accent_1" presStyleCnt="0"/>
      <dgm:spPr/>
    </dgm:pt>
    <dgm:pt modelId="{660A83D2-A390-493B-AAA5-1A953800F9C1}" type="pres">
      <dgm:prSet presAssocID="{1D2CB8F0-83C7-40BD-A71C-03B676CAED00}" presName="accentRepeatNode" presStyleLbl="solidFgAcc1" presStyleIdx="0" presStyleCnt="3"/>
      <dgm:spPr/>
    </dgm:pt>
    <dgm:pt modelId="{A3A43F1B-27E6-4ECB-B7BF-5EB2B56F46E7}" type="pres">
      <dgm:prSet presAssocID="{C63AE0D3-64E5-4D24-8FC0-2F7A2981052A}" presName="text_2" presStyleLbl="node1" presStyleIdx="1" presStyleCnt="3">
        <dgm:presLayoutVars>
          <dgm:bulletEnabled val="1"/>
        </dgm:presLayoutVars>
      </dgm:prSet>
      <dgm:spPr/>
    </dgm:pt>
    <dgm:pt modelId="{FD9B88A6-0F2E-4675-A5EF-84E74536795C}" type="pres">
      <dgm:prSet presAssocID="{C63AE0D3-64E5-4D24-8FC0-2F7A2981052A}" presName="accent_2" presStyleCnt="0"/>
      <dgm:spPr/>
    </dgm:pt>
    <dgm:pt modelId="{6BA34A85-5FC8-42C4-AA73-A9A3DB033FAC}" type="pres">
      <dgm:prSet presAssocID="{C63AE0D3-64E5-4D24-8FC0-2F7A2981052A}" presName="accentRepeatNode" presStyleLbl="solidFgAcc1" presStyleIdx="1" presStyleCnt="3"/>
      <dgm:spPr/>
    </dgm:pt>
    <dgm:pt modelId="{8B40785E-0841-4427-9FCD-E2529A3611F9}" type="pres">
      <dgm:prSet presAssocID="{F41E32C8-F6AC-42BA-8716-928DAB76AEC2}" presName="text_3" presStyleLbl="node1" presStyleIdx="2" presStyleCnt="3">
        <dgm:presLayoutVars>
          <dgm:bulletEnabled val="1"/>
        </dgm:presLayoutVars>
      </dgm:prSet>
      <dgm:spPr/>
    </dgm:pt>
    <dgm:pt modelId="{13CBFF88-497E-4C99-873D-A7EC875D1254}" type="pres">
      <dgm:prSet presAssocID="{F41E32C8-F6AC-42BA-8716-928DAB76AEC2}" presName="accent_3" presStyleCnt="0"/>
      <dgm:spPr/>
    </dgm:pt>
    <dgm:pt modelId="{B013AB91-E0E5-4056-AABA-368A62553BF8}" type="pres">
      <dgm:prSet presAssocID="{F41E32C8-F6AC-42BA-8716-928DAB76AEC2}" presName="accentRepeatNode" presStyleLbl="solidFgAcc1" presStyleIdx="2" presStyleCnt="3"/>
      <dgm:spPr/>
    </dgm:pt>
  </dgm:ptLst>
  <dgm:cxnLst>
    <dgm:cxn modelId="{C1A7A72E-8EF0-4A11-B375-BCE4B68A9080}" srcId="{94184461-CE61-4CF8-A770-0B392520DE38}" destId="{C63AE0D3-64E5-4D24-8FC0-2F7A2981052A}" srcOrd="1" destOrd="0" parTransId="{7C786E59-E738-4C70-A97B-39DE8DFEB909}" sibTransId="{A5247BF6-9F4F-4280-A8E1-A05591485418}"/>
    <dgm:cxn modelId="{8C5F2660-72CC-4F00-8D42-CEC12F2EA5DB}" type="presOf" srcId="{F41E32C8-F6AC-42BA-8716-928DAB76AEC2}" destId="{8B40785E-0841-4427-9FCD-E2529A3611F9}" srcOrd="0" destOrd="0" presId="urn:microsoft.com/office/officeart/2008/layout/VerticalCurvedList"/>
    <dgm:cxn modelId="{AA65C262-CF28-4363-83DA-92CCAC43CDB2}" type="presOf" srcId="{94184461-CE61-4CF8-A770-0B392520DE38}" destId="{13AC7CA5-B651-4045-8B1D-F98F6C55A27A}" srcOrd="0" destOrd="0" presId="urn:microsoft.com/office/officeart/2008/layout/VerticalCurvedList"/>
    <dgm:cxn modelId="{42EEE554-8AB5-48C9-BE5A-6241E7DC1AD0}" srcId="{94184461-CE61-4CF8-A770-0B392520DE38}" destId="{F41E32C8-F6AC-42BA-8716-928DAB76AEC2}" srcOrd="2" destOrd="0" parTransId="{79C7F5E4-F535-41A6-8CF1-984B1148BC63}" sibTransId="{AA07E8F2-95B3-4A77-B317-464830A7BEF6}"/>
    <dgm:cxn modelId="{1D0F438B-FF27-49AD-88B1-C31D806CAD4B}" type="presOf" srcId="{B08A1C12-D186-44B5-95E7-5ECD810EA18A}" destId="{A8E99C97-BF2C-4F7B-B294-067D4F5E81F8}" srcOrd="0" destOrd="0" presId="urn:microsoft.com/office/officeart/2008/layout/VerticalCurvedList"/>
    <dgm:cxn modelId="{D08D158C-13ED-425F-8710-C63A156E4579}" type="presOf" srcId="{1D2CB8F0-83C7-40BD-A71C-03B676CAED00}" destId="{43359010-1BB5-42BB-91AE-1C2FF60E7098}" srcOrd="0" destOrd="0" presId="urn:microsoft.com/office/officeart/2008/layout/VerticalCurvedList"/>
    <dgm:cxn modelId="{F0C126A9-90B7-48DF-B7C6-7F917901B7DD}" type="presOf" srcId="{C63AE0D3-64E5-4D24-8FC0-2F7A2981052A}" destId="{A3A43F1B-27E6-4ECB-B7BF-5EB2B56F46E7}" srcOrd="0" destOrd="0" presId="urn:microsoft.com/office/officeart/2008/layout/VerticalCurvedList"/>
    <dgm:cxn modelId="{699444D8-93A4-4B4C-B5CC-7B65E73E5560}" srcId="{94184461-CE61-4CF8-A770-0B392520DE38}" destId="{1D2CB8F0-83C7-40BD-A71C-03B676CAED00}" srcOrd="0" destOrd="0" parTransId="{AF0075EE-5118-4288-B310-5EAFA89556B8}" sibTransId="{B08A1C12-D186-44B5-95E7-5ECD810EA18A}"/>
    <dgm:cxn modelId="{2C2F8A42-2219-4C39-BBA1-1B12E02E31BD}" type="presParOf" srcId="{13AC7CA5-B651-4045-8B1D-F98F6C55A27A}" destId="{0B194F7C-6639-4C25-AFAE-000E625E3EFB}" srcOrd="0" destOrd="0" presId="urn:microsoft.com/office/officeart/2008/layout/VerticalCurvedList"/>
    <dgm:cxn modelId="{8595596E-2088-43D7-98B5-4B37C99F20BC}" type="presParOf" srcId="{0B194F7C-6639-4C25-AFAE-000E625E3EFB}" destId="{FB838E1E-5740-42EF-B968-ADD361C99C2D}" srcOrd="0" destOrd="0" presId="urn:microsoft.com/office/officeart/2008/layout/VerticalCurvedList"/>
    <dgm:cxn modelId="{C2FB1AB1-7152-4939-83E5-EB29E6D02FFF}" type="presParOf" srcId="{FB838E1E-5740-42EF-B968-ADD361C99C2D}" destId="{D5B7E99E-CA2B-4644-BD92-D3E98658EBDB}" srcOrd="0" destOrd="0" presId="urn:microsoft.com/office/officeart/2008/layout/VerticalCurvedList"/>
    <dgm:cxn modelId="{1F692450-D8B9-4801-9D8A-F5A53BB4EE3A}" type="presParOf" srcId="{FB838E1E-5740-42EF-B968-ADD361C99C2D}" destId="{A8E99C97-BF2C-4F7B-B294-067D4F5E81F8}" srcOrd="1" destOrd="0" presId="urn:microsoft.com/office/officeart/2008/layout/VerticalCurvedList"/>
    <dgm:cxn modelId="{25095907-A9C4-42DF-BFBB-DD9D9D72F8FD}" type="presParOf" srcId="{FB838E1E-5740-42EF-B968-ADD361C99C2D}" destId="{CE1AE721-7210-4892-8D83-02E946294B2F}" srcOrd="2" destOrd="0" presId="urn:microsoft.com/office/officeart/2008/layout/VerticalCurvedList"/>
    <dgm:cxn modelId="{DF74F537-F7ED-4744-8199-C7A4C1F632EE}" type="presParOf" srcId="{FB838E1E-5740-42EF-B968-ADD361C99C2D}" destId="{5D3E9649-8B96-4311-8C0E-E637DC687C87}" srcOrd="3" destOrd="0" presId="urn:microsoft.com/office/officeart/2008/layout/VerticalCurvedList"/>
    <dgm:cxn modelId="{903913FA-1431-4F89-8771-0E529B9399E9}" type="presParOf" srcId="{0B194F7C-6639-4C25-AFAE-000E625E3EFB}" destId="{43359010-1BB5-42BB-91AE-1C2FF60E7098}" srcOrd="1" destOrd="0" presId="urn:microsoft.com/office/officeart/2008/layout/VerticalCurvedList"/>
    <dgm:cxn modelId="{B9E80FBA-3C56-4341-87FE-5B5BB4D8D5EC}" type="presParOf" srcId="{0B194F7C-6639-4C25-AFAE-000E625E3EFB}" destId="{9C67D734-6090-4271-A3D8-CCFE50540387}" srcOrd="2" destOrd="0" presId="urn:microsoft.com/office/officeart/2008/layout/VerticalCurvedList"/>
    <dgm:cxn modelId="{02A11F56-30FC-4973-BA0E-0B6A1861A894}" type="presParOf" srcId="{9C67D734-6090-4271-A3D8-CCFE50540387}" destId="{660A83D2-A390-493B-AAA5-1A953800F9C1}" srcOrd="0" destOrd="0" presId="urn:microsoft.com/office/officeart/2008/layout/VerticalCurvedList"/>
    <dgm:cxn modelId="{3DDFCC10-D781-4D34-A28B-2C6AC715B77C}" type="presParOf" srcId="{0B194F7C-6639-4C25-AFAE-000E625E3EFB}" destId="{A3A43F1B-27E6-4ECB-B7BF-5EB2B56F46E7}" srcOrd="3" destOrd="0" presId="urn:microsoft.com/office/officeart/2008/layout/VerticalCurvedList"/>
    <dgm:cxn modelId="{B497744A-C55B-4103-80B6-8006F4C7B54D}" type="presParOf" srcId="{0B194F7C-6639-4C25-AFAE-000E625E3EFB}" destId="{FD9B88A6-0F2E-4675-A5EF-84E74536795C}" srcOrd="4" destOrd="0" presId="urn:microsoft.com/office/officeart/2008/layout/VerticalCurvedList"/>
    <dgm:cxn modelId="{B94C062E-5CD0-483C-9C33-03797E3E3D60}" type="presParOf" srcId="{FD9B88A6-0F2E-4675-A5EF-84E74536795C}" destId="{6BA34A85-5FC8-42C4-AA73-A9A3DB033FAC}" srcOrd="0" destOrd="0" presId="urn:microsoft.com/office/officeart/2008/layout/VerticalCurvedList"/>
    <dgm:cxn modelId="{D00E3347-E3D2-49BB-9C33-A46F1BD3B79F}" type="presParOf" srcId="{0B194F7C-6639-4C25-AFAE-000E625E3EFB}" destId="{8B40785E-0841-4427-9FCD-E2529A3611F9}" srcOrd="5" destOrd="0" presId="urn:microsoft.com/office/officeart/2008/layout/VerticalCurvedList"/>
    <dgm:cxn modelId="{5734C9D7-03F8-4CD5-AC0E-0990C7B2CC04}" type="presParOf" srcId="{0B194F7C-6639-4C25-AFAE-000E625E3EFB}" destId="{13CBFF88-497E-4C99-873D-A7EC875D1254}" srcOrd="6" destOrd="0" presId="urn:microsoft.com/office/officeart/2008/layout/VerticalCurvedList"/>
    <dgm:cxn modelId="{17EA5E91-5580-451D-A91C-64553C5E90AF}" type="presParOf" srcId="{13CBFF88-497E-4C99-873D-A7EC875D1254}" destId="{B013AB91-E0E5-4056-AABA-368A62553BF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AD879A-132D-ED44-8E6E-433A9AED0E73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7350193-9D04-3D47-80AD-02910CF1D66E}">
      <dgm:prSet phldrT="[文本]"/>
      <dgm:spPr/>
      <dgm:t>
        <a:bodyPr/>
        <a:lstStyle/>
        <a:p>
          <a:r>
            <a:rPr lang="zh-CN" altLang="en-US" dirty="0"/>
            <a:t>准备一千张箱子照片作为训练集</a:t>
          </a:r>
        </a:p>
      </dgm:t>
    </dgm:pt>
    <dgm:pt modelId="{252A5F6C-6FC9-7747-A654-3DDA42290A79}" type="parTrans" cxnId="{44416FE1-2737-2D4F-966B-6C14CC025649}">
      <dgm:prSet/>
      <dgm:spPr/>
      <dgm:t>
        <a:bodyPr/>
        <a:lstStyle/>
        <a:p>
          <a:endParaRPr lang="zh-CN" altLang="en-US"/>
        </a:p>
      </dgm:t>
    </dgm:pt>
    <dgm:pt modelId="{7529CB7A-AE71-8D4D-9FCC-B1F00E71C8CE}" type="sibTrans" cxnId="{44416FE1-2737-2D4F-966B-6C14CC025649}">
      <dgm:prSet/>
      <dgm:spPr/>
      <dgm:t>
        <a:bodyPr/>
        <a:lstStyle/>
        <a:p>
          <a:endParaRPr lang="zh-CN" altLang="en-US"/>
        </a:p>
      </dgm:t>
    </dgm:pt>
    <dgm:pt modelId="{1F263E63-83B6-4E45-BB77-CE402B32E1BE}">
      <dgm:prSet phldrT="[文本]"/>
      <dgm:spPr/>
      <dgm:t>
        <a:bodyPr/>
        <a:lstStyle/>
        <a:p>
          <a:r>
            <a:rPr lang="zh-CN" altLang="en-US" dirty="0"/>
            <a:t>编写程序标签数据集</a:t>
          </a:r>
        </a:p>
      </dgm:t>
    </dgm:pt>
    <dgm:pt modelId="{FBD58D5C-F234-B849-850B-B9532CF064D7}" type="parTrans" cxnId="{C209A2E5-8825-D24D-9CA3-5D0EC305D102}">
      <dgm:prSet/>
      <dgm:spPr/>
      <dgm:t>
        <a:bodyPr/>
        <a:lstStyle/>
        <a:p>
          <a:endParaRPr lang="zh-CN" altLang="en-US"/>
        </a:p>
      </dgm:t>
    </dgm:pt>
    <dgm:pt modelId="{DCCD59E6-7D63-FA44-8363-A8ECADD5B02B}" type="sibTrans" cxnId="{C209A2E5-8825-D24D-9CA3-5D0EC305D102}">
      <dgm:prSet/>
      <dgm:spPr/>
      <dgm:t>
        <a:bodyPr/>
        <a:lstStyle/>
        <a:p>
          <a:endParaRPr lang="zh-CN" altLang="en-US"/>
        </a:p>
      </dgm:t>
    </dgm:pt>
    <dgm:pt modelId="{4470DB56-59B2-E346-9A49-279C195F3E90}">
      <dgm:prSet phldrT="[文本]"/>
      <dgm:spPr/>
      <dgm:t>
        <a:bodyPr/>
        <a:lstStyle/>
        <a:p>
          <a:r>
            <a:rPr lang="zh-CN" altLang="en-US" dirty="0"/>
            <a:t>用</a:t>
          </a:r>
          <a:r>
            <a:rPr lang="en-US" altLang="zh-CN" dirty="0" err="1"/>
            <a:t>darkflow</a:t>
          </a:r>
          <a:r>
            <a:rPr lang="zh-CN" altLang="en-US" dirty="0"/>
            <a:t>进行训练</a:t>
          </a:r>
        </a:p>
      </dgm:t>
    </dgm:pt>
    <dgm:pt modelId="{7E9EFBCA-DE57-104B-ABE8-DF909615B582}" type="parTrans" cxnId="{45F31D65-229F-6B47-81E9-47A7AF6953C6}">
      <dgm:prSet/>
      <dgm:spPr/>
      <dgm:t>
        <a:bodyPr/>
        <a:lstStyle/>
        <a:p>
          <a:endParaRPr lang="zh-CN" altLang="en-US"/>
        </a:p>
      </dgm:t>
    </dgm:pt>
    <dgm:pt modelId="{11A2F73F-169B-1745-BC6C-08113C7B17A5}" type="sibTrans" cxnId="{45F31D65-229F-6B47-81E9-47A7AF6953C6}">
      <dgm:prSet/>
      <dgm:spPr/>
      <dgm:t>
        <a:bodyPr/>
        <a:lstStyle/>
        <a:p>
          <a:endParaRPr lang="zh-CN" altLang="en-US"/>
        </a:p>
      </dgm:t>
    </dgm:pt>
    <dgm:pt modelId="{9F1BA6A7-8998-8344-BF32-6EF0C0109549}" type="pres">
      <dgm:prSet presAssocID="{5EAD879A-132D-ED44-8E6E-433A9AED0E73}" presName="Name0" presStyleCnt="0">
        <dgm:presLayoutVars>
          <dgm:dir/>
          <dgm:animLvl val="lvl"/>
          <dgm:resizeHandles val="exact"/>
        </dgm:presLayoutVars>
      </dgm:prSet>
      <dgm:spPr/>
    </dgm:pt>
    <dgm:pt modelId="{567D1D24-DC7C-BA46-8206-FCC83F3C294C}" type="pres">
      <dgm:prSet presAssocID="{27350193-9D04-3D47-80AD-02910CF1D6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376A84D-81E6-254E-97A2-81D8D1293E57}" type="pres">
      <dgm:prSet presAssocID="{7529CB7A-AE71-8D4D-9FCC-B1F00E71C8CE}" presName="parTxOnlySpace" presStyleCnt="0"/>
      <dgm:spPr/>
    </dgm:pt>
    <dgm:pt modelId="{8D22695A-B734-D048-9B93-494A441F356F}" type="pres">
      <dgm:prSet presAssocID="{1F263E63-83B6-4E45-BB77-CE402B32E1B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BEB1B4-0F56-DB4B-8119-902A55B93CF8}" type="pres">
      <dgm:prSet presAssocID="{DCCD59E6-7D63-FA44-8363-A8ECADD5B02B}" presName="parTxOnlySpace" presStyleCnt="0"/>
      <dgm:spPr/>
    </dgm:pt>
    <dgm:pt modelId="{E58021F1-04ED-9A42-9CE0-27FB81839474}" type="pres">
      <dgm:prSet presAssocID="{4470DB56-59B2-E346-9A49-279C195F3E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1DD15D-473B-8744-9EB1-0B25ADDA00B8}" type="presOf" srcId="{27350193-9D04-3D47-80AD-02910CF1D66E}" destId="{567D1D24-DC7C-BA46-8206-FCC83F3C294C}" srcOrd="0" destOrd="0" presId="urn:microsoft.com/office/officeart/2005/8/layout/chevron1"/>
    <dgm:cxn modelId="{45F31D65-229F-6B47-81E9-47A7AF6953C6}" srcId="{5EAD879A-132D-ED44-8E6E-433A9AED0E73}" destId="{4470DB56-59B2-E346-9A49-279C195F3E90}" srcOrd="2" destOrd="0" parTransId="{7E9EFBCA-DE57-104B-ABE8-DF909615B582}" sibTransId="{11A2F73F-169B-1745-BC6C-08113C7B17A5}"/>
    <dgm:cxn modelId="{1D34E996-4371-C540-A815-62B13ADD0718}" type="presOf" srcId="{1F263E63-83B6-4E45-BB77-CE402B32E1BE}" destId="{8D22695A-B734-D048-9B93-494A441F356F}" srcOrd="0" destOrd="0" presId="urn:microsoft.com/office/officeart/2005/8/layout/chevron1"/>
    <dgm:cxn modelId="{706EA9B7-77DE-F042-8CF4-6038F87C5065}" type="presOf" srcId="{4470DB56-59B2-E346-9A49-279C195F3E90}" destId="{E58021F1-04ED-9A42-9CE0-27FB81839474}" srcOrd="0" destOrd="0" presId="urn:microsoft.com/office/officeart/2005/8/layout/chevron1"/>
    <dgm:cxn modelId="{1355A3D8-A729-9742-BC0C-CC10D582A158}" type="presOf" srcId="{5EAD879A-132D-ED44-8E6E-433A9AED0E73}" destId="{9F1BA6A7-8998-8344-BF32-6EF0C0109549}" srcOrd="0" destOrd="0" presId="urn:microsoft.com/office/officeart/2005/8/layout/chevron1"/>
    <dgm:cxn modelId="{44416FE1-2737-2D4F-966B-6C14CC025649}" srcId="{5EAD879A-132D-ED44-8E6E-433A9AED0E73}" destId="{27350193-9D04-3D47-80AD-02910CF1D66E}" srcOrd="0" destOrd="0" parTransId="{252A5F6C-6FC9-7747-A654-3DDA42290A79}" sibTransId="{7529CB7A-AE71-8D4D-9FCC-B1F00E71C8CE}"/>
    <dgm:cxn modelId="{C209A2E5-8825-D24D-9CA3-5D0EC305D102}" srcId="{5EAD879A-132D-ED44-8E6E-433A9AED0E73}" destId="{1F263E63-83B6-4E45-BB77-CE402B32E1BE}" srcOrd="1" destOrd="0" parTransId="{FBD58D5C-F234-B849-850B-B9532CF064D7}" sibTransId="{DCCD59E6-7D63-FA44-8363-A8ECADD5B02B}"/>
    <dgm:cxn modelId="{40A9CAD0-927C-4445-BCAF-4C180583B1DA}" type="presParOf" srcId="{9F1BA6A7-8998-8344-BF32-6EF0C0109549}" destId="{567D1D24-DC7C-BA46-8206-FCC83F3C294C}" srcOrd="0" destOrd="0" presId="urn:microsoft.com/office/officeart/2005/8/layout/chevron1"/>
    <dgm:cxn modelId="{55A2F572-A1F3-C049-8703-34A838C24647}" type="presParOf" srcId="{9F1BA6A7-8998-8344-BF32-6EF0C0109549}" destId="{8376A84D-81E6-254E-97A2-81D8D1293E57}" srcOrd="1" destOrd="0" presId="urn:microsoft.com/office/officeart/2005/8/layout/chevron1"/>
    <dgm:cxn modelId="{0893C0BB-BBF7-FB46-8F80-4DA53EDF7EA8}" type="presParOf" srcId="{9F1BA6A7-8998-8344-BF32-6EF0C0109549}" destId="{8D22695A-B734-D048-9B93-494A441F356F}" srcOrd="2" destOrd="0" presId="urn:microsoft.com/office/officeart/2005/8/layout/chevron1"/>
    <dgm:cxn modelId="{EBB8376F-0EC6-3B4D-93D8-DE07B548C571}" type="presParOf" srcId="{9F1BA6A7-8998-8344-BF32-6EF0C0109549}" destId="{A4BEB1B4-0F56-DB4B-8119-902A55B93CF8}" srcOrd="3" destOrd="0" presId="urn:microsoft.com/office/officeart/2005/8/layout/chevron1"/>
    <dgm:cxn modelId="{1CBE4283-18C8-EC44-9DCD-5A661F28C124}" type="presParOf" srcId="{9F1BA6A7-8998-8344-BF32-6EF0C0109549}" destId="{E58021F1-04ED-9A42-9CE0-27FB818394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55EFD9-821B-CD42-A168-27CBA98E8E63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0FD579-4F56-1949-A5C9-B30DE6C5C8A2}">
      <dgm:prSet phldrT="[文本]"/>
      <dgm:spPr/>
      <dgm:t>
        <a:bodyPr/>
        <a:lstStyle/>
        <a:p>
          <a:r>
            <a:rPr kumimoji="1" lang="zh-CN" altLang="en-US" dirty="0"/>
            <a:t>训练后的模型只对特定角度的箱子敏感</a:t>
          </a:r>
          <a:endParaRPr lang="zh-CN" altLang="en-US" dirty="0"/>
        </a:p>
      </dgm:t>
    </dgm:pt>
    <dgm:pt modelId="{C42F8402-8B8C-0441-94FB-F5A7F6DF0693}" type="parTrans" cxnId="{2651040F-1913-8440-B9C8-2E14149FD52D}">
      <dgm:prSet/>
      <dgm:spPr/>
      <dgm:t>
        <a:bodyPr/>
        <a:lstStyle/>
        <a:p>
          <a:endParaRPr lang="zh-CN" altLang="en-US"/>
        </a:p>
      </dgm:t>
    </dgm:pt>
    <dgm:pt modelId="{D2109E24-79EF-3E48-B595-766BC10FA322}" type="sibTrans" cxnId="{2651040F-1913-8440-B9C8-2E14149FD52D}">
      <dgm:prSet/>
      <dgm:spPr/>
      <dgm:t>
        <a:bodyPr/>
        <a:lstStyle/>
        <a:p>
          <a:endParaRPr lang="zh-CN" altLang="en-US"/>
        </a:p>
      </dgm:t>
    </dgm:pt>
    <dgm:pt modelId="{0665C25A-7D1C-EA48-8BE3-644CA8789F82}">
      <dgm:prSet phldrT="[文本]"/>
      <dgm:spPr/>
      <dgm:t>
        <a:bodyPr/>
        <a:lstStyle/>
        <a:p>
          <a:r>
            <a:rPr kumimoji="1" lang="zh-CN" altLang="en-US" dirty="0">
              <a:solidFill>
                <a:schemeClr val="accent1"/>
              </a:solidFill>
            </a:rPr>
            <a:t>数据集数量和种类不够，需要从多个角度拍摄训练集</a:t>
          </a:r>
          <a:endParaRPr lang="zh-CN" altLang="en-US" dirty="0">
            <a:solidFill>
              <a:schemeClr val="accent1"/>
            </a:solidFill>
          </a:endParaRPr>
        </a:p>
      </dgm:t>
    </dgm:pt>
    <dgm:pt modelId="{52F23A9C-E7E2-ED45-8BFC-8BCC41DF73CD}" type="parTrans" cxnId="{D6CBC808-D4F2-B84B-846F-FA24C733CFAB}">
      <dgm:prSet/>
      <dgm:spPr/>
      <dgm:t>
        <a:bodyPr/>
        <a:lstStyle/>
        <a:p>
          <a:endParaRPr lang="zh-CN" altLang="en-US"/>
        </a:p>
      </dgm:t>
    </dgm:pt>
    <dgm:pt modelId="{D5C8BA7C-9D55-A445-847E-5F41B86D3F58}" type="sibTrans" cxnId="{D6CBC808-D4F2-B84B-846F-FA24C733CFAB}">
      <dgm:prSet/>
      <dgm:spPr/>
      <dgm:t>
        <a:bodyPr/>
        <a:lstStyle/>
        <a:p>
          <a:endParaRPr lang="zh-CN" altLang="en-US"/>
        </a:p>
      </dgm:t>
    </dgm:pt>
    <dgm:pt modelId="{98160C44-20AB-8141-8097-BFC9CEBAE1C8}">
      <dgm:prSet phldrT="[文本]"/>
      <dgm:spPr/>
      <dgm:t>
        <a:bodyPr/>
        <a:lstStyle/>
        <a:p>
          <a:r>
            <a:rPr lang="zh-CN" altLang="en-US" dirty="0"/>
            <a:t>训练的模型对组合状态的箱子分割效果不好</a:t>
          </a:r>
        </a:p>
      </dgm:t>
    </dgm:pt>
    <dgm:pt modelId="{BB048117-A738-BC4F-B970-BF22A9F388BF}" type="parTrans" cxnId="{37B5F13E-39B1-CA4E-97CC-CC2267F37EDB}">
      <dgm:prSet/>
      <dgm:spPr/>
      <dgm:t>
        <a:bodyPr/>
        <a:lstStyle/>
        <a:p>
          <a:endParaRPr lang="zh-CN" altLang="en-US"/>
        </a:p>
      </dgm:t>
    </dgm:pt>
    <dgm:pt modelId="{CD5D800A-CD10-C149-8A51-A94A793E914D}" type="sibTrans" cxnId="{37B5F13E-39B1-CA4E-97CC-CC2267F37EDB}">
      <dgm:prSet/>
      <dgm:spPr/>
      <dgm:t>
        <a:bodyPr/>
        <a:lstStyle/>
        <a:p>
          <a:endParaRPr lang="zh-CN" altLang="en-US"/>
        </a:p>
      </dgm:t>
    </dgm:pt>
    <dgm:pt modelId="{FD0BAD3F-3AC7-B544-B727-411FFAA9BD50}">
      <dgm:prSet phldrT="[文本]"/>
      <dgm:spPr/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针对边界分割，多加入组合箱子的数据结构，或者更换模型</a:t>
          </a:r>
          <a:r>
            <a:rPr lang="en-US" altLang="zh-CN" dirty="0">
              <a:solidFill>
                <a:schemeClr val="accent1"/>
              </a:solidFill>
            </a:rPr>
            <a:t>(Mask-RCNN</a:t>
          </a:r>
          <a:r>
            <a:rPr lang="zh-CN" altLang="en-US" dirty="0">
              <a:solidFill>
                <a:schemeClr val="accent1"/>
              </a:solidFill>
            </a:rPr>
            <a:t>，</a:t>
          </a:r>
          <a:r>
            <a:rPr lang="en-US" altLang="zh-CN" dirty="0">
              <a:solidFill>
                <a:schemeClr val="accent1"/>
              </a:solidFill>
            </a:rPr>
            <a:t>R-SSD)</a:t>
          </a:r>
          <a:endParaRPr lang="zh-CN" altLang="en-US" dirty="0">
            <a:solidFill>
              <a:schemeClr val="accent1"/>
            </a:solidFill>
          </a:endParaRPr>
        </a:p>
      </dgm:t>
    </dgm:pt>
    <dgm:pt modelId="{6F09C8BE-6706-3D41-A360-801C0AD08A34}" type="parTrans" cxnId="{41EE3BD3-7A4F-6C47-BD67-7E9782C0D28C}">
      <dgm:prSet/>
      <dgm:spPr/>
      <dgm:t>
        <a:bodyPr/>
        <a:lstStyle/>
        <a:p>
          <a:endParaRPr lang="zh-CN" altLang="en-US"/>
        </a:p>
      </dgm:t>
    </dgm:pt>
    <dgm:pt modelId="{4E213400-DE47-BD49-B077-0581E8D02029}" type="sibTrans" cxnId="{41EE3BD3-7A4F-6C47-BD67-7E9782C0D28C}">
      <dgm:prSet/>
      <dgm:spPr/>
      <dgm:t>
        <a:bodyPr/>
        <a:lstStyle/>
        <a:p>
          <a:endParaRPr lang="zh-CN" altLang="en-US"/>
        </a:p>
      </dgm:t>
    </dgm:pt>
    <dgm:pt modelId="{ED19AC96-0179-624C-AAC7-3E8FB4E7CF6D}" type="pres">
      <dgm:prSet presAssocID="{2755EFD9-821B-CD42-A168-27CBA98E8E63}" presName="linear" presStyleCnt="0">
        <dgm:presLayoutVars>
          <dgm:animLvl val="lvl"/>
          <dgm:resizeHandles val="exact"/>
        </dgm:presLayoutVars>
      </dgm:prSet>
      <dgm:spPr/>
    </dgm:pt>
    <dgm:pt modelId="{9338F765-881D-BD42-A1FB-0EA7048CD0FB}" type="pres">
      <dgm:prSet presAssocID="{690FD579-4F56-1949-A5C9-B30DE6C5C8A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9EB402-1641-8F47-AF4E-6017F0328D4B}" type="pres">
      <dgm:prSet presAssocID="{690FD579-4F56-1949-A5C9-B30DE6C5C8A2}" presName="childText" presStyleLbl="revTx" presStyleIdx="0" presStyleCnt="2">
        <dgm:presLayoutVars>
          <dgm:bulletEnabled val="1"/>
        </dgm:presLayoutVars>
      </dgm:prSet>
      <dgm:spPr/>
    </dgm:pt>
    <dgm:pt modelId="{3BB35D0A-9E96-A54B-A3A6-4050DF222100}" type="pres">
      <dgm:prSet presAssocID="{98160C44-20AB-8141-8097-BFC9CEBAE1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C556731-4028-6F42-9FB0-E2C4E72BA340}" type="pres">
      <dgm:prSet presAssocID="{98160C44-20AB-8141-8097-BFC9CEBAE1C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6CBC808-D4F2-B84B-846F-FA24C733CFAB}" srcId="{690FD579-4F56-1949-A5C9-B30DE6C5C8A2}" destId="{0665C25A-7D1C-EA48-8BE3-644CA8789F82}" srcOrd="0" destOrd="0" parTransId="{52F23A9C-E7E2-ED45-8BFC-8BCC41DF73CD}" sibTransId="{D5C8BA7C-9D55-A445-847E-5F41B86D3F58}"/>
    <dgm:cxn modelId="{2651040F-1913-8440-B9C8-2E14149FD52D}" srcId="{2755EFD9-821B-CD42-A168-27CBA98E8E63}" destId="{690FD579-4F56-1949-A5C9-B30DE6C5C8A2}" srcOrd="0" destOrd="0" parTransId="{C42F8402-8B8C-0441-94FB-F5A7F6DF0693}" sibTransId="{D2109E24-79EF-3E48-B595-766BC10FA322}"/>
    <dgm:cxn modelId="{ABF9F828-FFCF-0B49-98B8-BAB11BAB4FAB}" type="presOf" srcId="{FD0BAD3F-3AC7-B544-B727-411FFAA9BD50}" destId="{0C556731-4028-6F42-9FB0-E2C4E72BA340}" srcOrd="0" destOrd="0" presId="urn:microsoft.com/office/officeart/2005/8/layout/vList2"/>
    <dgm:cxn modelId="{EF99A62F-8B6F-9744-A53A-60E0868EBB9D}" type="presOf" srcId="{690FD579-4F56-1949-A5C9-B30DE6C5C8A2}" destId="{9338F765-881D-BD42-A1FB-0EA7048CD0FB}" srcOrd="0" destOrd="0" presId="urn:microsoft.com/office/officeart/2005/8/layout/vList2"/>
    <dgm:cxn modelId="{A48CF73C-264B-C54F-947B-7E84C40BEA1A}" type="presOf" srcId="{98160C44-20AB-8141-8097-BFC9CEBAE1C8}" destId="{3BB35D0A-9E96-A54B-A3A6-4050DF222100}" srcOrd="0" destOrd="0" presId="urn:microsoft.com/office/officeart/2005/8/layout/vList2"/>
    <dgm:cxn modelId="{37B5F13E-39B1-CA4E-97CC-CC2267F37EDB}" srcId="{2755EFD9-821B-CD42-A168-27CBA98E8E63}" destId="{98160C44-20AB-8141-8097-BFC9CEBAE1C8}" srcOrd="1" destOrd="0" parTransId="{BB048117-A738-BC4F-B970-BF22A9F388BF}" sibTransId="{CD5D800A-CD10-C149-8A51-A94A793E914D}"/>
    <dgm:cxn modelId="{0AAEB17E-120D-0242-B9BA-FEE70F829367}" type="presOf" srcId="{0665C25A-7D1C-EA48-8BE3-644CA8789F82}" destId="{B99EB402-1641-8F47-AF4E-6017F0328D4B}" srcOrd="0" destOrd="0" presId="urn:microsoft.com/office/officeart/2005/8/layout/vList2"/>
    <dgm:cxn modelId="{41EE3BD3-7A4F-6C47-BD67-7E9782C0D28C}" srcId="{98160C44-20AB-8141-8097-BFC9CEBAE1C8}" destId="{FD0BAD3F-3AC7-B544-B727-411FFAA9BD50}" srcOrd="0" destOrd="0" parTransId="{6F09C8BE-6706-3D41-A360-801C0AD08A34}" sibTransId="{4E213400-DE47-BD49-B077-0581E8D02029}"/>
    <dgm:cxn modelId="{446C5EDC-C92F-604C-9717-7AB1E77FBD1D}" type="presOf" srcId="{2755EFD9-821B-CD42-A168-27CBA98E8E63}" destId="{ED19AC96-0179-624C-AAC7-3E8FB4E7CF6D}" srcOrd="0" destOrd="0" presId="urn:microsoft.com/office/officeart/2005/8/layout/vList2"/>
    <dgm:cxn modelId="{B9FD1775-327F-594D-97FD-62D369C8FAB4}" type="presParOf" srcId="{ED19AC96-0179-624C-AAC7-3E8FB4E7CF6D}" destId="{9338F765-881D-BD42-A1FB-0EA7048CD0FB}" srcOrd="0" destOrd="0" presId="urn:microsoft.com/office/officeart/2005/8/layout/vList2"/>
    <dgm:cxn modelId="{1EBA9E0F-2E15-4B42-B31F-67C75B3FB867}" type="presParOf" srcId="{ED19AC96-0179-624C-AAC7-3E8FB4E7CF6D}" destId="{B99EB402-1641-8F47-AF4E-6017F0328D4B}" srcOrd="1" destOrd="0" presId="urn:microsoft.com/office/officeart/2005/8/layout/vList2"/>
    <dgm:cxn modelId="{681E7A55-CF3F-A842-A0DC-30A5F866823D}" type="presParOf" srcId="{ED19AC96-0179-624C-AAC7-3E8FB4E7CF6D}" destId="{3BB35D0A-9E96-A54B-A3A6-4050DF222100}" srcOrd="2" destOrd="0" presId="urn:microsoft.com/office/officeart/2005/8/layout/vList2"/>
    <dgm:cxn modelId="{E2C2A90B-30AF-744B-8E94-A27DAF2E4826}" type="presParOf" srcId="{ED19AC96-0179-624C-AAC7-3E8FB4E7CF6D}" destId="{0C556731-4028-6F42-9FB0-E2C4E72BA34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12709-E36E-4BC7-A728-2AAED061F12A}">
      <dsp:nvSpPr>
        <dsp:cNvPr id="0" name=""/>
        <dsp:cNvSpPr/>
      </dsp:nvSpPr>
      <dsp:spPr>
        <a:xfrm>
          <a:off x="2562596" y="841521"/>
          <a:ext cx="2123432" cy="184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132"/>
              </a:lnTo>
              <a:lnTo>
                <a:pt x="2123432" y="92132"/>
              </a:lnTo>
              <a:lnTo>
                <a:pt x="2123432" y="1842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0BB6A-3337-4BAB-917F-496C5E646644}">
      <dsp:nvSpPr>
        <dsp:cNvPr id="0" name=""/>
        <dsp:cNvSpPr/>
      </dsp:nvSpPr>
      <dsp:spPr>
        <a:xfrm>
          <a:off x="2562596" y="841521"/>
          <a:ext cx="1061716" cy="184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132"/>
              </a:lnTo>
              <a:lnTo>
                <a:pt x="1061716" y="92132"/>
              </a:lnTo>
              <a:lnTo>
                <a:pt x="1061716" y="1842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C7B6B-0BE1-44B0-A947-ADD4C87D1AD5}">
      <dsp:nvSpPr>
        <dsp:cNvPr id="0" name=""/>
        <dsp:cNvSpPr/>
      </dsp:nvSpPr>
      <dsp:spPr>
        <a:xfrm>
          <a:off x="2516876" y="841521"/>
          <a:ext cx="91440" cy="1842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42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1C351-2A1D-4D02-AE48-DFE090529AD2}">
      <dsp:nvSpPr>
        <dsp:cNvPr id="0" name=""/>
        <dsp:cNvSpPr/>
      </dsp:nvSpPr>
      <dsp:spPr>
        <a:xfrm>
          <a:off x="1500880" y="841521"/>
          <a:ext cx="1061716" cy="184264"/>
        </a:xfrm>
        <a:custGeom>
          <a:avLst/>
          <a:gdLst/>
          <a:ahLst/>
          <a:cxnLst/>
          <a:rect l="0" t="0" r="0" b="0"/>
          <a:pathLst>
            <a:path>
              <a:moveTo>
                <a:pt x="1061716" y="0"/>
              </a:moveTo>
              <a:lnTo>
                <a:pt x="1061716" y="92132"/>
              </a:lnTo>
              <a:lnTo>
                <a:pt x="0" y="92132"/>
              </a:lnTo>
              <a:lnTo>
                <a:pt x="0" y="1842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BB71A-738A-48DC-AC95-61BCABE78421}">
      <dsp:nvSpPr>
        <dsp:cNvPr id="0" name=""/>
        <dsp:cNvSpPr/>
      </dsp:nvSpPr>
      <dsp:spPr>
        <a:xfrm>
          <a:off x="439163" y="841521"/>
          <a:ext cx="2123432" cy="184264"/>
        </a:xfrm>
        <a:custGeom>
          <a:avLst/>
          <a:gdLst/>
          <a:ahLst/>
          <a:cxnLst/>
          <a:rect l="0" t="0" r="0" b="0"/>
          <a:pathLst>
            <a:path>
              <a:moveTo>
                <a:pt x="2123432" y="0"/>
              </a:moveTo>
              <a:lnTo>
                <a:pt x="2123432" y="92132"/>
              </a:lnTo>
              <a:lnTo>
                <a:pt x="0" y="92132"/>
              </a:lnTo>
              <a:lnTo>
                <a:pt x="0" y="1842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42983-6BF7-4D69-B6E3-1DBAF9BB1928}">
      <dsp:nvSpPr>
        <dsp:cNvPr id="0" name=""/>
        <dsp:cNvSpPr/>
      </dsp:nvSpPr>
      <dsp:spPr>
        <a:xfrm>
          <a:off x="2123870" y="402795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传统位姿估计方法</a:t>
          </a:r>
        </a:p>
      </dsp:txBody>
      <dsp:txXfrm>
        <a:off x="2123870" y="402795"/>
        <a:ext cx="877451" cy="438725"/>
      </dsp:txXfrm>
    </dsp:sp>
    <dsp:sp modelId="{001FF192-BC6A-458A-8D04-EEB4A8B75022}">
      <dsp:nvSpPr>
        <dsp:cNvPr id="0" name=""/>
        <dsp:cNvSpPr/>
      </dsp:nvSpPr>
      <dsp:spPr>
        <a:xfrm>
          <a:off x="437" y="1025786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单目视觉</a:t>
          </a:r>
        </a:p>
      </dsp:txBody>
      <dsp:txXfrm>
        <a:off x="437" y="1025786"/>
        <a:ext cx="877451" cy="438725"/>
      </dsp:txXfrm>
    </dsp:sp>
    <dsp:sp modelId="{BCE9AD58-5E64-446E-9F95-4F832D4F3A92}">
      <dsp:nvSpPr>
        <dsp:cNvPr id="0" name=""/>
        <dsp:cNvSpPr/>
      </dsp:nvSpPr>
      <dsp:spPr>
        <a:xfrm>
          <a:off x="1062154" y="1025786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双目视觉</a:t>
          </a:r>
        </a:p>
      </dsp:txBody>
      <dsp:txXfrm>
        <a:off x="1062154" y="1025786"/>
        <a:ext cx="877451" cy="438725"/>
      </dsp:txXfrm>
    </dsp:sp>
    <dsp:sp modelId="{6754D230-DCFE-4754-AF45-1BAD15ED089F}">
      <dsp:nvSpPr>
        <dsp:cNvPr id="0" name=""/>
        <dsp:cNvSpPr/>
      </dsp:nvSpPr>
      <dsp:spPr>
        <a:xfrm>
          <a:off x="2123870" y="1025786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多目视觉</a:t>
          </a:r>
        </a:p>
      </dsp:txBody>
      <dsp:txXfrm>
        <a:off x="2123870" y="1025786"/>
        <a:ext cx="877451" cy="438725"/>
      </dsp:txXfrm>
    </dsp:sp>
    <dsp:sp modelId="{CAB34D88-27C6-4A33-9E3B-04194079CBB9}">
      <dsp:nvSpPr>
        <dsp:cNvPr id="0" name=""/>
        <dsp:cNvSpPr/>
      </dsp:nvSpPr>
      <dsp:spPr>
        <a:xfrm>
          <a:off x="3185587" y="1025786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扫描激光雷达</a:t>
          </a:r>
        </a:p>
      </dsp:txBody>
      <dsp:txXfrm>
        <a:off x="3185587" y="1025786"/>
        <a:ext cx="877451" cy="438725"/>
      </dsp:txXfrm>
    </dsp:sp>
    <dsp:sp modelId="{C8DA935B-A376-49F0-A722-9D7725BCF47C}">
      <dsp:nvSpPr>
        <dsp:cNvPr id="0" name=""/>
        <dsp:cNvSpPr/>
      </dsp:nvSpPr>
      <dsp:spPr>
        <a:xfrm>
          <a:off x="4247303" y="1025786"/>
          <a:ext cx="877451" cy="43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/>
            <a:t>多传感器融合</a:t>
          </a:r>
          <a:endParaRPr lang="zh-CN" altLang="en-US" sz="1300" kern="1200" dirty="0"/>
        </a:p>
      </dsp:txBody>
      <dsp:txXfrm>
        <a:off x="4247303" y="1025786"/>
        <a:ext cx="877451" cy="4387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F382E-4557-4509-8453-5B09EBA11B43}">
      <dsp:nvSpPr>
        <dsp:cNvPr id="0" name=""/>
        <dsp:cNvSpPr/>
      </dsp:nvSpPr>
      <dsp:spPr>
        <a:xfrm>
          <a:off x="2599" y="1765242"/>
          <a:ext cx="1847306" cy="1523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滤波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生成模板</a:t>
          </a:r>
        </a:p>
      </dsp:txBody>
      <dsp:txXfrm>
        <a:off x="37662" y="1800305"/>
        <a:ext cx="1777180" cy="1127020"/>
      </dsp:txXfrm>
    </dsp:sp>
    <dsp:sp modelId="{90570635-8612-4180-B809-0BECC3E31158}">
      <dsp:nvSpPr>
        <dsp:cNvPr id="0" name=""/>
        <dsp:cNvSpPr/>
      </dsp:nvSpPr>
      <dsp:spPr>
        <a:xfrm>
          <a:off x="1049084" y="2158104"/>
          <a:ext cx="1992948" cy="1992948"/>
        </a:xfrm>
        <a:prstGeom prst="leftCircularArrow">
          <a:avLst>
            <a:gd name="adj1" fmla="val 2934"/>
            <a:gd name="adj2" fmla="val 359160"/>
            <a:gd name="adj3" fmla="val 2134670"/>
            <a:gd name="adj4" fmla="val 9024489"/>
            <a:gd name="adj5" fmla="val 342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22A55-5F26-4862-8A13-25D4CD9D69B8}">
      <dsp:nvSpPr>
        <dsp:cNvPr id="0" name=""/>
        <dsp:cNvSpPr/>
      </dsp:nvSpPr>
      <dsp:spPr>
        <a:xfrm>
          <a:off x="413112" y="2962389"/>
          <a:ext cx="1642050" cy="652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点云预处理</a:t>
          </a:r>
        </a:p>
      </dsp:txBody>
      <dsp:txXfrm>
        <a:off x="432237" y="2981514"/>
        <a:ext cx="1603800" cy="614739"/>
      </dsp:txXfrm>
    </dsp:sp>
    <dsp:sp modelId="{7E97D13D-738D-45C7-9E5C-390FBF86ECA3}">
      <dsp:nvSpPr>
        <dsp:cNvPr id="0" name=""/>
        <dsp:cNvSpPr/>
      </dsp:nvSpPr>
      <dsp:spPr>
        <a:xfrm>
          <a:off x="2333577" y="1765242"/>
          <a:ext cx="1847306" cy="1523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欧几里得集群提取</a:t>
          </a:r>
        </a:p>
      </dsp:txBody>
      <dsp:txXfrm>
        <a:off x="2368640" y="2126799"/>
        <a:ext cx="1777180" cy="1127020"/>
      </dsp:txXfrm>
    </dsp:sp>
    <dsp:sp modelId="{1C9BBACE-0635-4902-BDFE-7DAF6020206B}">
      <dsp:nvSpPr>
        <dsp:cNvPr id="0" name=""/>
        <dsp:cNvSpPr/>
      </dsp:nvSpPr>
      <dsp:spPr>
        <a:xfrm>
          <a:off x="3364667" y="843331"/>
          <a:ext cx="2228993" cy="2228993"/>
        </a:xfrm>
        <a:prstGeom prst="circularArrow">
          <a:avLst>
            <a:gd name="adj1" fmla="val 2623"/>
            <a:gd name="adj2" fmla="val 318803"/>
            <a:gd name="adj3" fmla="val 19505686"/>
            <a:gd name="adj4" fmla="val 12575511"/>
            <a:gd name="adj5" fmla="val 30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F9C0D-BEF9-4BBF-8F78-7F9D7EDE1178}">
      <dsp:nvSpPr>
        <dsp:cNvPr id="0" name=""/>
        <dsp:cNvSpPr/>
      </dsp:nvSpPr>
      <dsp:spPr>
        <a:xfrm>
          <a:off x="2744089" y="1438747"/>
          <a:ext cx="1642050" cy="652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点云分割</a:t>
          </a:r>
        </a:p>
      </dsp:txBody>
      <dsp:txXfrm>
        <a:off x="2763214" y="1457872"/>
        <a:ext cx="1603800" cy="614739"/>
      </dsp:txXfrm>
    </dsp:sp>
    <dsp:sp modelId="{6CC5AD00-9A37-4C3F-8771-D27214D03DF2}">
      <dsp:nvSpPr>
        <dsp:cNvPr id="0" name=""/>
        <dsp:cNvSpPr/>
      </dsp:nvSpPr>
      <dsp:spPr>
        <a:xfrm>
          <a:off x="4664554" y="1765242"/>
          <a:ext cx="1847306" cy="1523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accent1"/>
              </a:solidFill>
            </a:rPr>
            <a:t>ICP</a:t>
          </a:r>
          <a:r>
            <a:rPr lang="zh-CN" altLang="en-US" sz="1800" kern="1200" dirty="0">
              <a:solidFill>
                <a:schemeClr val="accent1"/>
              </a:solidFill>
            </a:rPr>
            <a:t>配准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点云模板</a:t>
          </a:r>
        </a:p>
      </dsp:txBody>
      <dsp:txXfrm>
        <a:off x="4699617" y="1800305"/>
        <a:ext cx="1777180" cy="1127020"/>
      </dsp:txXfrm>
    </dsp:sp>
    <dsp:sp modelId="{5DEDCB20-21C2-49A2-B4AA-5E401DE658F2}">
      <dsp:nvSpPr>
        <dsp:cNvPr id="0" name=""/>
        <dsp:cNvSpPr/>
      </dsp:nvSpPr>
      <dsp:spPr>
        <a:xfrm>
          <a:off x="5711039" y="2158104"/>
          <a:ext cx="1992948" cy="1992948"/>
        </a:xfrm>
        <a:prstGeom prst="leftCircularArrow">
          <a:avLst>
            <a:gd name="adj1" fmla="val 2934"/>
            <a:gd name="adj2" fmla="val 359160"/>
            <a:gd name="adj3" fmla="val 2134670"/>
            <a:gd name="adj4" fmla="val 9024489"/>
            <a:gd name="adj5" fmla="val 342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FD07-DB31-473D-A04B-010B21BACF6C}">
      <dsp:nvSpPr>
        <dsp:cNvPr id="0" name=""/>
        <dsp:cNvSpPr/>
      </dsp:nvSpPr>
      <dsp:spPr>
        <a:xfrm>
          <a:off x="5075066" y="2962389"/>
          <a:ext cx="1642050" cy="652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点云配准</a:t>
          </a:r>
        </a:p>
      </dsp:txBody>
      <dsp:txXfrm>
        <a:off x="5094191" y="2981514"/>
        <a:ext cx="1603800" cy="614739"/>
      </dsp:txXfrm>
    </dsp:sp>
    <dsp:sp modelId="{6487F182-EF3C-4A16-9358-8893168AB988}">
      <dsp:nvSpPr>
        <dsp:cNvPr id="0" name=""/>
        <dsp:cNvSpPr/>
      </dsp:nvSpPr>
      <dsp:spPr>
        <a:xfrm>
          <a:off x="6995531" y="1765242"/>
          <a:ext cx="1847306" cy="1523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旋转矩阵（</a:t>
          </a:r>
          <a:r>
            <a:rPr lang="en-US" altLang="zh-CN" sz="1800" kern="1200" dirty="0">
              <a:solidFill>
                <a:schemeClr val="accent1"/>
              </a:solidFill>
            </a:rPr>
            <a:t>R</a:t>
          </a:r>
          <a:r>
            <a:rPr lang="zh-CN" altLang="en-US" sz="1800" kern="1200" dirty="0">
              <a:solidFill>
                <a:schemeClr val="accent1"/>
              </a:solidFill>
            </a:rPr>
            <a:t>）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accent1"/>
              </a:solidFill>
            </a:rPr>
            <a:t>平移矩阵（</a:t>
          </a:r>
          <a:r>
            <a:rPr lang="en-US" altLang="zh-CN" sz="1800" kern="1200" dirty="0">
              <a:solidFill>
                <a:schemeClr val="accent1"/>
              </a:solidFill>
            </a:rPr>
            <a:t>T</a:t>
          </a:r>
          <a:r>
            <a:rPr lang="zh-CN" altLang="en-US" sz="1800" kern="1200" dirty="0">
              <a:solidFill>
                <a:schemeClr val="accent1"/>
              </a:solidFill>
            </a:rPr>
            <a:t>）</a:t>
          </a:r>
        </a:p>
      </dsp:txBody>
      <dsp:txXfrm>
        <a:off x="7030594" y="2126799"/>
        <a:ext cx="1777180" cy="1127020"/>
      </dsp:txXfrm>
    </dsp:sp>
    <dsp:sp modelId="{D96A1D03-E0B0-4259-BF31-C8C48275236D}">
      <dsp:nvSpPr>
        <dsp:cNvPr id="0" name=""/>
        <dsp:cNvSpPr/>
      </dsp:nvSpPr>
      <dsp:spPr>
        <a:xfrm>
          <a:off x="7406044" y="1438747"/>
          <a:ext cx="1642050" cy="652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姿态估算</a:t>
          </a:r>
        </a:p>
      </dsp:txBody>
      <dsp:txXfrm>
        <a:off x="7425169" y="1457872"/>
        <a:ext cx="1603800" cy="6147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DA86-03CE-4CAD-A4EF-D39989B21427}">
      <dsp:nvSpPr>
        <dsp:cNvPr id="0" name=""/>
        <dsp:cNvSpPr/>
      </dsp:nvSpPr>
      <dsp:spPr>
        <a:xfrm rot="5400000">
          <a:off x="-268560" y="269588"/>
          <a:ext cx="1790402" cy="1253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胡国栋</a:t>
          </a:r>
        </a:p>
      </dsp:txBody>
      <dsp:txXfrm rot="-5400000">
        <a:off x="1" y="627669"/>
        <a:ext cx="1253281" cy="537121"/>
      </dsp:txXfrm>
    </dsp:sp>
    <dsp:sp modelId="{7DA380AE-E5CA-46E8-9647-CEB392F3CF8D}">
      <dsp:nvSpPr>
        <dsp:cNvPr id="0" name=""/>
        <dsp:cNvSpPr/>
      </dsp:nvSpPr>
      <dsp:spPr>
        <a:xfrm rot="5400000">
          <a:off x="4511012" y="-3256702"/>
          <a:ext cx="1163761" cy="76792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700" kern="1200" dirty="0">
              <a:solidFill>
                <a:schemeClr val="accent1"/>
              </a:solidFill>
            </a:rPr>
            <a:t>项目管理、</a:t>
          </a:r>
          <a:r>
            <a:rPr lang="en-US" altLang="zh-CN" sz="4700" kern="1200" dirty="0">
              <a:solidFill>
                <a:schemeClr val="accent1"/>
              </a:solidFill>
            </a:rPr>
            <a:t>Kinect</a:t>
          </a:r>
          <a:r>
            <a:rPr lang="zh-CN" altLang="en-US" sz="4700" kern="1200" dirty="0">
              <a:solidFill>
                <a:schemeClr val="accent1"/>
              </a:solidFill>
            </a:rPr>
            <a:t>相机标定</a:t>
          </a:r>
        </a:p>
      </dsp:txBody>
      <dsp:txXfrm rot="-5400000">
        <a:off x="1253281" y="57839"/>
        <a:ext cx="7622413" cy="1050141"/>
      </dsp:txXfrm>
    </dsp:sp>
    <dsp:sp modelId="{E4216256-7D31-47DE-B503-F5A0A86386B1}">
      <dsp:nvSpPr>
        <dsp:cNvPr id="0" name=""/>
        <dsp:cNvSpPr/>
      </dsp:nvSpPr>
      <dsp:spPr>
        <a:xfrm rot="5400000">
          <a:off x="-268560" y="1867742"/>
          <a:ext cx="1790402" cy="1253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赵申</a:t>
          </a:r>
        </a:p>
      </dsp:txBody>
      <dsp:txXfrm rot="-5400000">
        <a:off x="1" y="2225823"/>
        <a:ext cx="1253281" cy="537121"/>
      </dsp:txXfrm>
    </dsp:sp>
    <dsp:sp modelId="{ABCB6AE0-2AC7-483D-B2B6-9845DEAA96BF}">
      <dsp:nvSpPr>
        <dsp:cNvPr id="0" name=""/>
        <dsp:cNvSpPr/>
      </dsp:nvSpPr>
      <dsp:spPr>
        <a:xfrm rot="5400000">
          <a:off x="4511012" y="-1658548"/>
          <a:ext cx="1163761" cy="76792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700" kern="1200" dirty="0">
              <a:solidFill>
                <a:schemeClr val="accent1"/>
              </a:solidFill>
            </a:rPr>
            <a:t>基于深度学习的方法</a:t>
          </a:r>
        </a:p>
      </dsp:txBody>
      <dsp:txXfrm rot="-5400000">
        <a:off x="1253281" y="1655993"/>
        <a:ext cx="7622413" cy="1050141"/>
      </dsp:txXfrm>
    </dsp:sp>
    <dsp:sp modelId="{AD6752F6-4AE6-4EDF-9E73-6F51BD8B251A}">
      <dsp:nvSpPr>
        <dsp:cNvPr id="0" name=""/>
        <dsp:cNvSpPr/>
      </dsp:nvSpPr>
      <dsp:spPr>
        <a:xfrm rot="5400000">
          <a:off x="-268560" y="3465896"/>
          <a:ext cx="1790402" cy="1253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查永春</a:t>
          </a:r>
        </a:p>
      </dsp:txBody>
      <dsp:txXfrm rot="-5400000">
        <a:off x="1" y="3823977"/>
        <a:ext cx="1253281" cy="537121"/>
      </dsp:txXfrm>
    </dsp:sp>
    <dsp:sp modelId="{A9626FDC-7BC0-4518-BBF2-625C5534BD5A}">
      <dsp:nvSpPr>
        <dsp:cNvPr id="0" name=""/>
        <dsp:cNvSpPr/>
      </dsp:nvSpPr>
      <dsp:spPr>
        <a:xfrm rot="5400000">
          <a:off x="4511012" y="-60394"/>
          <a:ext cx="1163761" cy="76792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700" kern="1200" dirty="0">
              <a:solidFill>
                <a:schemeClr val="accent1"/>
              </a:solidFill>
            </a:rPr>
            <a:t>基于模板匹配的方法</a:t>
          </a:r>
        </a:p>
      </dsp:txBody>
      <dsp:txXfrm rot="-5400000">
        <a:off x="1253281" y="3254147"/>
        <a:ext cx="7622413" cy="1050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26306-BCA6-4546-AC23-427A03624565}">
      <dsp:nvSpPr>
        <dsp:cNvPr id="0" name=""/>
        <dsp:cNvSpPr/>
      </dsp:nvSpPr>
      <dsp:spPr>
        <a:xfrm>
          <a:off x="1841329" y="604996"/>
          <a:ext cx="1302753" cy="226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8"/>
              </a:lnTo>
              <a:lnTo>
                <a:pt x="1302753" y="113048"/>
              </a:lnTo>
              <a:lnTo>
                <a:pt x="1302753" y="226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8A604-BAD5-465E-8DC6-8AE1C4533EF3}">
      <dsp:nvSpPr>
        <dsp:cNvPr id="0" name=""/>
        <dsp:cNvSpPr/>
      </dsp:nvSpPr>
      <dsp:spPr>
        <a:xfrm>
          <a:off x="1795609" y="604996"/>
          <a:ext cx="91440" cy="2260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BADE3-D5EF-4524-817B-AE0B1D160E5F}">
      <dsp:nvSpPr>
        <dsp:cNvPr id="0" name=""/>
        <dsp:cNvSpPr/>
      </dsp:nvSpPr>
      <dsp:spPr>
        <a:xfrm>
          <a:off x="538575" y="604996"/>
          <a:ext cx="1302753" cy="226097"/>
        </a:xfrm>
        <a:custGeom>
          <a:avLst/>
          <a:gdLst/>
          <a:ahLst/>
          <a:cxnLst/>
          <a:rect l="0" t="0" r="0" b="0"/>
          <a:pathLst>
            <a:path>
              <a:moveTo>
                <a:pt x="1302753" y="0"/>
              </a:moveTo>
              <a:lnTo>
                <a:pt x="1302753" y="113048"/>
              </a:lnTo>
              <a:lnTo>
                <a:pt x="0" y="113048"/>
              </a:lnTo>
              <a:lnTo>
                <a:pt x="0" y="226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26668-68E7-45BB-95FC-E47EFD83511A}">
      <dsp:nvSpPr>
        <dsp:cNvPr id="0" name=""/>
        <dsp:cNvSpPr/>
      </dsp:nvSpPr>
      <dsp:spPr>
        <a:xfrm>
          <a:off x="1303001" y="66668"/>
          <a:ext cx="1076655" cy="538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基于学习的位姿估计方法</a:t>
          </a:r>
        </a:p>
      </dsp:txBody>
      <dsp:txXfrm>
        <a:off x="1303001" y="66668"/>
        <a:ext cx="1076655" cy="538327"/>
      </dsp:txXfrm>
    </dsp:sp>
    <dsp:sp modelId="{C6906A07-A701-426F-8C86-A9949D24C33F}">
      <dsp:nvSpPr>
        <dsp:cNvPr id="0" name=""/>
        <dsp:cNvSpPr/>
      </dsp:nvSpPr>
      <dsp:spPr>
        <a:xfrm>
          <a:off x="247" y="831093"/>
          <a:ext cx="1076655" cy="538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稀疏特征方法</a:t>
          </a:r>
        </a:p>
      </dsp:txBody>
      <dsp:txXfrm>
        <a:off x="247" y="831093"/>
        <a:ext cx="1076655" cy="538327"/>
      </dsp:txXfrm>
    </dsp:sp>
    <dsp:sp modelId="{5FA61039-3E42-4B2F-B2A1-CE7BF4F54F7A}">
      <dsp:nvSpPr>
        <dsp:cNvPr id="0" name=""/>
        <dsp:cNvSpPr/>
      </dsp:nvSpPr>
      <dsp:spPr>
        <a:xfrm>
          <a:off x="1303001" y="831093"/>
          <a:ext cx="1076655" cy="538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稠密特征方法</a:t>
          </a:r>
        </a:p>
      </dsp:txBody>
      <dsp:txXfrm>
        <a:off x="1303001" y="831093"/>
        <a:ext cx="1076655" cy="538327"/>
      </dsp:txXfrm>
    </dsp:sp>
    <dsp:sp modelId="{DAADC809-A2DB-4B6F-9DF6-2C6A60CA39E0}">
      <dsp:nvSpPr>
        <dsp:cNvPr id="0" name=""/>
        <dsp:cNvSpPr/>
      </dsp:nvSpPr>
      <dsp:spPr>
        <a:xfrm>
          <a:off x="2605754" y="831093"/>
          <a:ext cx="1076655" cy="538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模板匹配方法</a:t>
          </a:r>
        </a:p>
      </dsp:txBody>
      <dsp:txXfrm>
        <a:off x="2605754" y="831093"/>
        <a:ext cx="1076655" cy="538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66087-CA79-4B8E-A304-39FBB0EE9D74}">
      <dsp:nvSpPr>
        <dsp:cNvPr id="0" name=""/>
        <dsp:cNvSpPr/>
      </dsp:nvSpPr>
      <dsp:spPr>
        <a:xfrm>
          <a:off x="0" y="3897732"/>
          <a:ext cx="3178628" cy="1279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Matlab</a:t>
          </a:r>
          <a:r>
            <a:rPr lang="zh-CN" altLang="en-US" sz="2200" kern="1200" dirty="0"/>
            <a:t>标定</a:t>
          </a:r>
        </a:p>
      </dsp:txBody>
      <dsp:txXfrm>
        <a:off x="0" y="3897732"/>
        <a:ext cx="3178628" cy="690834"/>
      </dsp:txXfrm>
    </dsp:sp>
    <dsp:sp modelId="{4D85C9B8-1FD9-4E42-97C9-0A12EC4C5C7A}">
      <dsp:nvSpPr>
        <dsp:cNvPr id="0" name=""/>
        <dsp:cNvSpPr/>
      </dsp:nvSpPr>
      <dsp:spPr>
        <a:xfrm>
          <a:off x="0" y="4562980"/>
          <a:ext cx="1589314" cy="5884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内参</a:t>
          </a:r>
        </a:p>
      </dsp:txBody>
      <dsp:txXfrm>
        <a:off x="0" y="4562980"/>
        <a:ext cx="1589314" cy="588488"/>
      </dsp:txXfrm>
    </dsp:sp>
    <dsp:sp modelId="{A97CDFBC-A96E-4795-9342-92F55F241252}">
      <dsp:nvSpPr>
        <dsp:cNvPr id="0" name=""/>
        <dsp:cNvSpPr/>
      </dsp:nvSpPr>
      <dsp:spPr>
        <a:xfrm>
          <a:off x="1589314" y="4562980"/>
          <a:ext cx="1589314" cy="5884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外参</a:t>
          </a:r>
        </a:p>
      </dsp:txBody>
      <dsp:txXfrm>
        <a:off x="1589314" y="4562980"/>
        <a:ext cx="1589314" cy="588488"/>
      </dsp:txXfrm>
    </dsp:sp>
    <dsp:sp modelId="{415C3388-CEE6-44DC-88C4-E86B8017DE8E}">
      <dsp:nvSpPr>
        <dsp:cNvPr id="0" name=""/>
        <dsp:cNvSpPr/>
      </dsp:nvSpPr>
      <dsp:spPr>
        <a:xfrm rot="10800000">
          <a:off x="0" y="1949324"/>
          <a:ext cx="3178628" cy="19675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Kinect</a:t>
          </a:r>
          <a:r>
            <a:rPr lang="zh-CN" altLang="en-US" sz="2200" kern="1200" dirty="0"/>
            <a:t>相机拍照</a:t>
          </a:r>
        </a:p>
      </dsp:txBody>
      <dsp:txXfrm rot="-10800000">
        <a:off x="0" y="1949324"/>
        <a:ext cx="3178628" cy="690627"/>
      </dsp:txXfrm>
    </dsp:sp>
    <dsp:sp modelId="{AA36F770-CCFB-4A63-9DE3-F767A91DE34C}">
      <dsp:nvSpPr>
        <dsp:cNvPr id="0" name=""/>
        <dsp:cNvSpPr/>
      </dsp:nvSpPr>
      <dsp:spPr>
        <a:xfrm>
          <a:off x="0" y="2639951"/>
          <a:ext cx="1589314" cy="588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深度图</a:t>
          </a:r>
          <a:r>
            <a:rPr lang="en-US" altLang="zh-CN" sz="1800" kern="1200" dirty="0"/>
            <a:t>100</a:t>
          </a:r>
          <a:r>
            <a:rPr lang="zh-CN" altLang="en-US" sz="1800" kern="1200" dirty="0"/>
            <a:t>张</a:t>
          </a:r>
        </a:p>
      </dsp:txBody>
      <dsp:txXfrm>
        <a:off x="0" y="2639951"/>
        <a:ext cx="1589314" cy="588311"/>
      </dsp:txXfrm>
    </dsp:sp>
    <dsp:sp modelId="{2429979D-8091-4A0C-9EBA-5A44F8AF68C0}">
      <dsp:nvSpPr>
        <dsp:cNvPr id="0" name=""/>
        <dsp:cNvSpPr/>
      </dsp:nvSpPr>
      <dsp:spPr>
        <a:xfrm>
          <a:off x="1589314" y="2639951"/>
          <a:ext cx="1589314" cy="588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彩色图</a:t>
          </a:r>
          <a:r>
            <a:rPr lang="en-US" altLang="zh-CN" sz="1800" kern="1200" dirty="0"/>
            <a:t>100</a:t>
          </a:r>
          <a:r>
            <a:rPr lang="zh-CN" altLang="en-US" sz="1800" kern="1200" dirty="0"/>
            <a:t>张</a:t>
          </a:r>
        </a:p>
      </dsp:txBody>
      <dsp:txXfrm>
        <a:off x="1589314" y="2639951"/>
        <a:ext cx="1589314" cy="588311"/>
      </dsp:txXfrm>
    </dsp:sp>
    <dsp:sp modelId="{1F446270-7B2A-45D9-8764-14666C20FFFC}">
      <dsp:nvSpPr>
        <dsp:cNvPr id="0" name=""/>
        <dsp:cNvSpPr/>
      </dsp:nvSpPr>
      <dsp:spPr>
        <a:xfrm rot="10800000">
          <a:off x="0" y="915"/>
          <a:ext cx="3178628" cy="19675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标定板准备</a:t>
          </a:r>
        </a:p>
      </dsp:txBody>
      <dsp:txXfrm rot="-10800000">
        <a:off x="0" y="915"/>
        <a:ext cx="3178628" cy="690627"/>
      </dsp:txXfrm>
    </dsp:sp>
    <dsp:sp modelId="{95DDCE0B-6E2B-46DD-A1DA-87F128C2A695}">
      <dsp:nvSpPr>
        <dsp:cNvPr id="0" name=""/>
        <dsp:cNvSpPr/>
      </dsp:nvSpPr>
      <dsp:spPr>
        <a:xfrm>
          <a:off x="0" y="691542"/>
          <a:ext cx="1589314" cy="588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7</a:t>
          </a:r>
          <a:r>
            <a:rPr lang="zh-CN" altLang="en-US" sz="1800" kern="1200" dirty="0"/>
            <a:t>*</a:t>
          </a:r>
          <a:r>
            <a:rPr lang="en-US" altLang="zh-CN" sz="1800" kern="1200" dirty="0"/>
            <a:t>10</a:t>
          </a:r>
          <a:endParaRPr lang="zh-CN" altLang="en-US" sz="1800" kern="1200" dirty="0"/>
        </a:p>
      </dsp:txBody>
      <dsp:txXfrm>
        <a:off x="0" y="691542"/>
        <a:ext cx="1589314" cy="588311"/>
      </dsp:txXfrm>
    </dsp:sp>
    <dsp:sp modelId="{FC54622F-8D13-4D65-856B-AAA52A9B808C}">
      <dsp:nvSpPr>
        <dsp:cNvPr id="0" name=""/>
        <dsp:cNvSpPr/>
      </dsp:nvSpPr>
      <dsp:spPr>
        <a:xfrm>
          <a:off x="1589314" y="691542"/>
          <a:ext cx="1589314" cy="588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37mm</a:t>
          </a:r>
          <a:endParaRPr lang="zh-CN" altLang="en-US" sz="1800" kern="1200" dirty="0"/>
        </a:p>
      </dsp:txBody>
      <dsp:txXfrm>
        <a:off x="1589314" y="691542"/>
        <a:ext cx="1589314" cy="5883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BF097-EF6A-E34A-9E90-22A6F3A491B0}">
      <dsp:nvSpPr>
        <dsp:cNvPr id="0" name=""/>
        <dsp:cNvSpPr/>
      </dsp:nvSpPr>
      <dsp:spPr>
        <a:xfrm>
          <a:off x="6144" y="567891"/>
          <a:ext cx="1836594" cy="1101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通过特征分割</a:t>
          </a:r>
        </a:p>
      </dsp:txBody>
      <dsp:txXfrm>
        <a:off x="38419" y="600166"/>
        <a:ext cx="1772044" cy="1037406"/>
      </dsp:txXfrm>
    </dsp:sp>
    <dsp:sp modelId="{7DB9BC0E-D8D4-3243-A4AF-A771925FF705}">
      <dsp:nvSpPr>
        <dsp:cNvPr id="0" name=""/>
        <dsp:cNvSpPr/>
      </dsp:nvSpPr>
      <dsp:spPr>
        <a:xfrm>
          <a:off x="2026399" y="891132"/>
          <a:ext cx="389358" cy="4554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026399" y="982227"/>
        <a:ext cx="272551" cy="273285"/>
      </dsp:txXfrm>
    </dsp:sp>
    <dsp:sp modelId="{44EC7782-1765-F14C-9CF0-14247E063F3C}">
      <dsp:nvSpPr>
        <dsp:cNvPr id="0" name=""/>
        <dsp:cNvSpPr/>
      </dsp:nvSpPr>
      <dsp:spPr>
        <a:xfrm>
          <a:off x="2577377" y="567891"/>
          <a:ext cx="1836594" cy="1101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寻找特征点</a:t>
          </a:r>
        </a:p>
      </dsp:txBody>
      <dsp:txXfrm>
        <a:off x="2609652" y="600166"/>
        <a:ext cx="1772044" cy="1037406"/>
      </dsp:txXfrm>
    </dsp:sp>
    <dsp:sp modelId="{1AF99C42-D478-8346-A884-CC655FB9D5CB}">
      <dsp:nvSpPr>
        <dsp:cNvPr id="0" name=""/>
        <dsp:cNvSpPr/>
      </dsp:nvSpPr>
      <dsp:spPr>
        <a:xfrm>
          <a:off x="4597631" y="891132"/>
          <a:ext cx="389358" cy="4554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597631" y="982227"/>
        <a:ext cx="272551" cy="273285"/>
      </dsp:txXfrm>
    </dsp:sp>
    <dsp:sp modelId="{851EE5FA-CB84-3741-A11D-979F876BE837}">
      <dsp:nvSpPr>
        <dsp:cNvPr id="0" name=""/>
        <dsp:cNvSpPr/>
      </dsp:nvSpPr>
      <dsp:spPr>
        <a:xfrm>
          <a:off x="5148610" y="567891"/>
          <a:ext cx="1836594" cy="11019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SolvePnP</a:t>
          </a:r>
          <a:r>
            <a:rPr lang="zh-CN" altLang="en-US" sz="2400" kern="1200" dirty="0"/>
            <a:t>算法获得姿态</a:t>
          </a:r>
        </a:p>
      </dsp:txBody>
      <dsp:txXfrm>
        <a:off x="5180885" y="600166"/>
        <a:ext cx="1772044" cy="1037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39772-ADF6-3542-9689-510824476C90}">
      <dsp:nvSpPr>
        <dsp:cNvPr id="0" name=""/>
        <dsp:cNvSpPr/>
      </dsp:nvSpPr>
      <dsp:spPr>
        <a:xfrm>
          <a:off x="6094" y="1485525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人工神经网络分割</a:t>
          </a:r>
        </a:p>
      </dsp:txBody>
      <dsp:txXfrm>
        <a:off x="38105" y="1517536"/>
        <a:ext cx="1757559" cy="1028927"/>
      </dsp:txXfrm>
    </dsp:sp>
    <dsp:sp modelId="{C1E53935-1417-2343-AFBA-45F7D9252122}">
      <dsp:nvSpPr>
        <dsp:cNvPr id="0" name=""/>
        <dsp:cNvSpPr/>
      </dsp:nvSpPr>
      <dsp:spPr>
        <a:xfrm>
          <a:off x="2009834" y="1806123"/>
          <a:ext cx="386175" cy="451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009834" y="1896473"/>
        <a:ext cx="270323" cy="271052"/>
      </dsp:txXfrm>
    </dsp:sp>
    <dsp:sp modelId="{40210F5D-E199-454E-AD43-FF143906DEC7}">
      <dsp:nvSpPr>
        <dsp:cNvPr id="0" name=""/>
        <dsp:cNvSpPr/>
      </dsp:nvSpPr>
      <dsp:spPr>
        <a:xfrm>
          <a:off x="2556309" y="1485525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点云匹配模型</a:t>
          </a:r>
        </a:p>
      </dsp:txBody>
      <dsp:txXfrm>
        <a:off x="2588320" y="1517536"/>
        <a:ext cx="1757559" cy="1028927"/>
      </dsp:txXfrm>
    </dsp:sp>
    <dsp:sp modelId="{57D904E3-974D-AD43-85DE-9847D248F636}">
      <dsp:nvSpPr>
        <dsp:cNvPr id="0" name=""/>
        <dsp:cNvSpPr/>
      </dsp:nvSpPr>
      <dsp:spPr>
        <a:xfrm>
          <a:off x="4560049" y="1806123"/>
          <a:ext cx="386175" cy="451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560049" y="1896473"/>
        <a:ext cx="270323" cy="271052"/>
      </dsp:txXfrm>
    </dsp:sp>
    <dsp:sp modelId="{CE436C92-1C88-A542-9F2A-AAB4C469AD0A}">
      <dsp:nvSpPr>
        <dsp:cNvPr id="0" name=""/>
        <dsp:cNvSpPr/>
      </dsp:nvSpPr>
      <dsp:spPr>
        <a:xfrm>
          <a:off x="5106523" y="1485525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获得姿态</a:t>
          </a:r>
        </a:p>
      </dsp:txBody>
      <dsp:txXfrm>
        <a:off x="5138534" y="1517536"/>
        <a:ext cx="1757559" cy="10289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31E3D-780D-C949-94E0-15BABDDB72FF}">
      <dsp:nvSpPr>
        <dsp:cNvPr id="0" name=""/>
        <dsp:cNvSpPr/>
      </dsp:nvSpPr>
      <dsp:spPr>
        <a:xfrm>
          <a:off x="6094" y="663835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Linemod</a:t>
          </a:r>
          <a:r>
            <a:rPr lang="zh-CN" altLang="en-US" sz="2400" kern="1200" dirty="0"/>
            <a:t>算法</a:t>
          </a:r>
        </a:p>
      </dsp:txBody>
      <dsp:txXfrm>
        <a:off x="38105" y="695846"/>
        <a:ext cx="1757559" cy="1028927"/>
      </dsp:txXfrm>
    </dsp:sp>
    <dsp:sp modelId="{128D645C-02CE-1B45-8453-F6FA6BDAD642}">
      <dsp:nvSpPr>
        <dsp:cNvPr id="0" name=""/>
        <dsp:cNvSpPr/>
      </dsp:nvSpPr>
      <dsp:spPr>
        <a:xfrm rot="47423">
          <a:off x="2009816" y="1002175"/>
          <a:ext cx="386212" cy="451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009822" y="1091726"/>
        <a:ext cx="270348" cy="271052"/>
      </dsp:txXfrm>
    </dsp:sp>
    <dsp:sp modelId="{EA84B9FC-1A6C-3B48-8C58-B32097A57970}">
      <dsp:nvSpPr>
        <dsp:cNvPr id="0" name=""/>
        <dsp:cNvSpPr/>
      </dsp:nvSpPr>
      <dsp:spPr>
        <a:xfrm>
          <a:off x="2556309" y="699017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非极大值抑制算法定位</a:t>
          </a:r>
        </a:p>
      </dsp:txBody>
      <dsp:txXfrm>
        <a:off x="2588320" y="731028"/>
        <a:ext cx="1757559" cy="1028927"/>
      </dsp:txXfrm>
    </dsp:sp>
    <dsp:sp modelId="{2F87DE4E-9F24-B74B-B438-82B5B1C408DF}">
      <dsp:nvSpPr>
        <dsp:cNvPr id="0" name=""/>
        <dsp:cNvSpPr/>
      </dsp:nvSpPr>
      <dsp:spPr>
        <a:xfrm rot="21587624">
          <a:off x="4560047" y="1014986"/>
          <a:ext cx="386177" cy="4517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560047" y="1105545"/>
        <a:ext cx="270324" cy="271052"/>
      </dsp:txXfrm>
    </dsp:sp>
    <dsp:sp modelId="{26B5D5AC-FE3F-3F40-820C-7546A136BA33}">
      <dsp:nvSpPr>
        <dsp:cNvPr id="0" name=""/>
        <dsp:cNvSpPr/>
      </dsp:nvSpPr>
      <dsp:spPr>
        <a:xfrm>
          <a:off x="5106523" y="689836"/>
          <a:ext cx="1821581" cy="109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获得姿态</a:t>
          </a:r>
        </a:p>
      </dsp:txBody>
      <dsp:txXfrm>
        <a:off x="5138534" y="721847"/>
        <a:ext cx="1757559" cy="10289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99C97-BF2C-4F7B-B294-067D4F5E81F8}">
      <dsp:nvSpPr>
        <dsp:cNvPr id="0" name=""/>
        <dsp:cNvSpPr/>
      </dsp:nvSpPr>
      <dsp:spPr>
        <a:xfrm>
          <a:off x="-4695106" y="-719727"/>
          <a:ext cx="5592524" cy="5592524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59010-1BB5-42BB-91AE-1C2FF60E7098}">
      <dsp:nvSpPr>
        <dsp:cNvPr id="0" name=""/>
        <dsp:cNvSpPr/>
      </dsp:nvSpPr>
      <dsp:spPr>
        <a:xfrm>
          <a:off x="577165" y="415306"/>
          <a:ext cx="6504899" cy="830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3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200" kern="1200" dirty="0">
              <a:solidFill>
                <a:schemeClr val="bg1"/>
              </a:solidFill>
            </a:rPr>
            <a:t>模型选择：</a:t>
          </a:r>
          <a:r>
            <a:rPr kumimoji="1" lang="en-US" altLang="zh-CN" sz="2200" kern="1200" dirty="0">
              <a:solidFill>
                <a:schemeClr val="bg1"/>
              </a:solidFill>
            </a:rPr>
            <a:t>YOLOv2-Tiny</a:t>
          </a:r>
          <a:endParaRPr lang="zh-CN" altLang="en-US" sz="2200" kern="1200" dirty="0"/>
        </a:p>
      </dsp:txBody>
      <dsp:txXfrm>
        <a:off x="577165" y="415306"/>
        <a:ext cx="6504899" cy="830613"/>
      </dsp:txXfrm>
    </dsp:sp>
    <dsp:sp modelId="{660A83D2-A390-493B-AAA5-1A953800F9C1}">
      <dsp:nvSpPr>
        <dsp:cNvPr id="0" name=""/>
        <dsp:cNvSpPr/>
      </dsp:nvSpPr>
      <dsp:spPr>
        <a:xfrm>
          <a:off x="58031" y="311480"/>
          <a:ext cx="1038267" cy="1038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43F1B-27E6-4ECB-B7BF-5EB2B56F46E7}">
      <dsp:nvSpPr>
        <dsp:cNvPr id="0" name=""/>
        <dsp:cNvSpPr/>
      </dsp:nvSpPr>
      <dsp:spPr>
        <a:xfrm>
          <a:off x="879093" y="1661227"/>
          <a:ext cx="6202971" cy="830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3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200" kern="1200" dirty="0">
              <a:solidFill>
                <a:schemeClr val="bg1"/>
              </a:solidFill>
            </a:rPr>
            <a:t>环境配置：</a:t>
          </a:r>
          <a:r>
            <a:rPr kumimoji="1" lang="en-US" altLang="zh-CN" sz="2200" kern="1200" dirty="0">
              <a:solidFill>
                <a:schemeClr val="bg1"/>
              </a:solidFill>
            </a:rPr>
            <a:t>Windows</a:t>
          </a:r>
          <a:r>
            <a:rPr kumimoji="1" lang="zh-CN" altLang="en-US" sz="2200" kern="1200" dirty="0">
              <a:solidFill>
                <a:schemeClr val="bg1"/>
              </a:solidFill>
            </a:rPr>
            <a:t>，</a:t>
          </a:r>
          <a:r>
            <a:rPr kumimoji="1" lang="en-US" altLang="zh-CN" sz="2200" kern="1200" dirty="0">
              <a:solidFill>
                <a:schemeClr val="bg1"/>
              </a:solidFill>
            </a:rPr>
            <a:t>Python,</a:t>
          </a:r>
          <a:r>
            <a:rPr kumimoji="1" lang="zh-CN" altLang="en-US" sz="2200" kern="1200" dirty="0">
              <a:solidFill>
                <a:schemeClr val="bg1"/>
              </a:solidFill>
            </a:rPr>
            <a:t> </a:t>
          </a:r>
          <a:r>
            <a:rPr kumimoji="1" lang="en-US" altLang="zh-CN" sz="2200" kern="1200" dirty="0" err="1">
              <a:solidFill>
                <a:schemeClr val="bg1"/>
              </a:solidFill>
            </a:rPr>
            <a:t>darkflow</a:t>
          </a:r>
          <a:r>
            <a:rPr kumimoji="1" lang="en-US" altLang="zh-CN" sz="2200" kern="1200" dirty="0">
              <a:solidFill>
                <a:schemeClr val="bg1"/>
              </a:solidFill>
            </a:rPr>
            <a:t>,</a:t>
          </a:r>
          <a:r>
            <a:rPr kumimoji="1" lang="zh-CN" altLang="en-US" sz="2200" kern="1200" dirty="0">
              <a:solidFill>
                <a:schemeClr val="bg1"/>
              </a:solidFill>
            </a:rPr>
            <a:t> </a:t>
          </a:r>
          <a:r>
            <a:rPr kumimoji="1" lang="en-US" altLang="zh-CN" sz="2200" kern="1200" dirty="0" err="1">
              <a:solidFill>
                <a:schemeClr val="bg1"/>
              </a:solidFill>
            </a:rPr>
            <a:t>Tensorflow</a:t>
          </a:r>
          <a:r>
            <a:rPr kumimoji="1" lang="en-US" altLang="zh-CN" sz="2200" kern="1200" dirty="0">
              <a:solidFill>
                <a:schemeClr val="bg1"/>
              </a:solidFill>
            </a:rPr>
            <a:t>,</a:t>
          </a:r>
          <a:r>
            <a:rPr kumimoji="1" lang="zh-CN" altLang="en-US" sz="2200" kern="1200" dirty="0">
              <a:solidFill>
                <a:schemeClr val="bg1"/>
              </a:solidFill>
            </a:rPr>
            <a:t> </a:t>
          </a:r>
          <a:r>
            <a:rPr kumimoji="1" lang="en-US" altLang="zh-CN" sz="2200" kern="1200" dirty="0" err="1">
              <a:solidFill>
                <a:schemeClr val="bg1"/>
              </a:solidFill>
            </a:rPr>
            <a:t>Cuda</a:t>
          </a:r>
          <a:r>
            <a:rPr kumimoji="1" lang="en-US" altLang="zh-CN" sz="2200" kern="1200" dirty="0">
              <a:solidFill>
                <a:schemeClr val="bg1"/>
              </a:solidFill>
            </a:rPr>
            <a:t>,</a:t>
          </a:r>
          <a:r>
            <a:rPr kumimoji="1" lang="zh-CN" altLang="en-US" sz="2200" kern="1200" dirty="0">
              <a:solidFill>
                <a:schemeClr val="bg1"/>
              </a:solidFill>
            </a:rPr>
            <a:t> </a:t>
          </a:r>
          <a:r>
            <a:rPr kumimoji="1" lang="en-US" altLang="zh-CN" sz="2200" kern="1200" dirty="0" err="1">
              <a:solidFill>
                <a:schemeClr val="bg1"/>
              </a:solidFill>
            </a:rPr>
            <a:t>CuDNN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>
        <a:off x="879093" y="1661227"/>
        <a:ext cx="6202971" cy="830613"/>
      </dsp:txXfrm>
    </dsp:sp>
    <dsp:sp modelId="{6BA34A85-5FC8-42C4-AA73-A9A3DB033FAC}">
      <dsp:nvSpPr>
        <dsp:cNvPr id="0" name=""/>
        <dsp:cNvSpPr/>
      </dsp:nvSpPr>
      <dsp:spPr>
        <a:xfrm>
          <a:off x="359959" y="1557400"/>
          <a:ext cx="1038267" cy="1038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0785E-0841-4427-9FCD-E2529A3611F9}">
      <dsp:nvSpPr>
        <dsp:cNvPr id="0" name=""/>
        <dsp:cNvSpPr/>
      </dsp:nvSpPr>
      <dsp:spPr>
        <a:xfrm>
          <a:off x="577165" y="2907148"/>
          <a:ext cx="6504899" cy="830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3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200" kern="1200" dirty="0">
              <a:solidFill>
                <a:schemeClr val="bg1"/>
              </a:solidFill>
            </a:rPr>
            <a:t>测试数据集：</a:t>
          </a:r>
          <a:r>
            <a:rPr kumimoji="1" lang="en-US" altLang="zh-CN" sz="2200" kern="1200" dirty="0">
              <a:solidFill>
                <a:schemeClr val="bg1"/>
              </a:solidFill>
            </a:rPr>
            <a:t>PASCAL</a:t>
          </a:r>
          <a:r>
            <a:rPr kumimoji="1" lang="zh-CN" altLang="en-US" sz="2200" kern="1200" dirty="0">
              <a:solidFill>
                <a:schemeClr val="bg1"/>
              </a:solidFill>
            </a:rPr>
            <a:t> </a:t>
          </a:r>
          <a:r>
            <a:rPr kumimoji="1" lang="en-US" altLang="zh-CN" sz="2200" kern="1200" dirty="0">
              <a:solidFill>
                <a:schemeClr val="bg1"/>
              </a:solidFill>
            </a:rPr>
            <a:t>VOC</a:t>
          </a:r>
          <a:r>
            <a:rPr kumimoji="1" lang="zh-CN" altLang="en-US" sz="2200" kern="1200" dirty="0">
              <a:solidFill>
                <a:schemeClr val="bg1"/>
              </a:solidFill>
            </a:rPr>
            <a:t>数据集</a:t>
          </a:r>
          <a:endParaRPr kumimoji="1" lang="en-US" altLang="zh-CN" sz="2200" kern="1200" dirty="0">
            <a:solidFill>
              <a:schemeClr val="bg1"/>
            </a:solidFill>
          </a:endParaRPr>
        </a:p>
      </dsp:txBody>
      <dsp:txXfrm>
        <a:off x="577165" y="2907148"/>
        <a:ext cx="6504899" cy="830613"/>
      </dsp:txXfrm>
    </dsp:sp>
    <dsp:sp modelId="{B013AB91-E0E5-4056-AABA-368A62553BF8}">
      <dsp:nvSpPr>
        <dsp:cNvPr id="0" name=""/>
        <dsp:cNvSpPr/>
      </dsp:nvSpPr>
      <dsp:spPr>
        <a:xfrm>
          <a:off x="58031" y="2803321"/>
          <a:ext cx="1038267" cy="1038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D1D24-DC7C-BA46-8206-FCC83F3C294C}">
      <dsp:nvSpPr>
        <dsp:cNvPr id="0" name=""/>
        <dsp:cNvSpPr/>
      </dsp:nvSpPr>
      <dsp:spPr>
        <a:xfrm>
          <a:off x="2346" y="918635"/>
          <a:ext cx="2858545" cy="11434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准备一千张箱子照片作为训练集</a:t>
          </a:r>
        </a:p>
      </dsp:txBody>
      <dsp:txXfrm>
        <a:off x="574055" y="918635"/>
        <a:ext cx="1715127" cy="1143418"/>
      </dsp:txXfrm>
    </dsp:sp>
    <dsp:sp modelId="{8D22695A-B734-D048-9B93-494A441F356F}">
      <dsp:nvSpPr>
        <dsp:cNvPr id="0" name=""/>
        <dsp:cNvSpPr/>
      </dsp:nvSpPr>
      <dsp:spPr>
        <a:xfrm>
          <a:off x="2575037" y="918635"/>
          <a:ext cx="2858545" cy="11434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编写程序标签数据集</a:t>
          </a:r>
        </a:p>
      </dsp:txBody>
      <dsp:txXfrm>
        <a:off x="3146746" y="918635"/>
        <a:ext cx="1715127" cy="1143418"/>
      </dsp:txXfrm>
    </dsp:sp>
    <dsp:sp modelId="{E58021F1-04ED-9A42-9CE0-27FB81839474}">
      <dsp:nvSpPr>
        <dsp:cNvPr id="0" name=""/>
        <dsp:cNvSpPr/>
      </dsp:nvSpPr>
      <dsp:spPr>
        <a:xfrm>
          <a:off x="5147728" y="918635"/>
          <a:ext cx="2858545" cy="11434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用</a:t>
          </a:r>
          <a:r>
            <a:rPr lang="en-US" altLang="zh-CN" sz="2300" kern="1200" dirty="0" err="1"/>
            <a:t>darkflow</a:t>
          </a:r>
          <a:r>
            <a:rPr lang="zh-CN" altLang="en-US" sz="2300" kern="1200" dirty="0"/>
            <a:t>进行训练</a:t>
          </a:r>
        </a:p>
      </dsp:txBody>
      <dsp:txXfrm>
        <a:off x="5719437" y="918635"/>
        <a:ext cx="1715127" cy="11434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8F765-881D-BD42-A1FB-0EA7048CD0FB}">
      <dsp:nvSpPr>
        <dsp:cNvPr id="0" name=""/>
        <dsp:cNvSpPr/>
      </dsp:nvSpPr>
      <dsp:spPr>
        <a:xfrm>
          <a:off x="0" y="51910"/>
          <a:ext cx="6096000" cy="1212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kern="1200" dirty="0"/>
            <a:t>训练后的模型只对特定角度的箱子敏感</a:t>
          </a:r>
          <a:endParaRPr lang="zh-CN" altLang="en-US" sz="2800" kern="1200" dirty="0"/>
        </a:p>
      </dsp:txBody>
      <dsp:txXfrm>
        <a:off x="59171" y="111081"/>
        <a:ext cx="5977658" cy="1093778"/>
      </dsp:txXfrm>
    </dsp:sp>
    <dsp:sp modelId="{B99EB402-1641-8F47-AF4E-6017F0328D4B}">
      <dsp:nvSpPr>
        <dsp:cNvPr id="0" name=""/>
        <dsp:cNvSpPr/>
      </dsp:nvSpPr>
      <dsp:spPr>
        <a:xfrm>
          <a:off x="0" y="1264030"/>
          <a:ext cx="6096000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 sz="2200" kern="1200" dirty="0">
              <a:solidFill>
                <a:schemeClr val="accent1"/>
              </a:solidFill>
            </a:rPr>
            <a:t>数据集数量和种类不够，需要从多个角度拍摄训练集</a:t>
          </a:r>
          <a:endParaRPr lang="zh-CN" altLang="en-US" sz="2200" kern="1200" dirty="0">
            <a:solidFill>
              <a:schemeClr val="accent1"/>
            </a:solidFill>
          </a:endParaRPr>
        </a:p>
      </dsp:txBody>
      <dsp:txXfrm>
        <a:off x="0" y="1264030"/>
        <a:ext cx="6096000" cy="767970"/>
      </dsp:txXfrm>
    </dsp:sp>
    <dsp:sp modelId="{3BB35D0A-9E96-A54B-A3A6-4050DF222100}">
      <dsp:nvSpPr>
        <dsp:cNvPr id="0" name=""/>
        <dsp:cNvSpPr/>
      </dsp:nvSpPr>
      <dsp:spPr>
        <a:xfrm>
          <a:off x="0" y="2032000"/>
          <a:ext cx="6096000" cy="1212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训练的模型对组合状态的箱子分割效果不好</a:t>
          </a:r>
        </a:p>
      </dsp:txBody>
      <dsp:txXfrm>
        <a:off x="59171" y="2091171"/>
        <a:ext cx="5977658" cy="1093778"/>
      </dsp:txXfrm>
    </dsp:sp>
    <dsp:sp modelId="{0C556731-4028-6F42-9FB0-E2C4E72BA340}">
      <dsp:nvSpPr>
        <dsp:cNvPr id="0" name=""/>
        <dsp:cNvSpPr/>
      </dsp:nvSpPr>
      <dsp:spPr>
        <a:xfrm>
          <a:off x="0" y="3244120"/>
          <a:ext cx="6096000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200" kern="1200" dirty="0">
              <a:solidFill>
                <a:schemeClr val="accent1"/>
              </a:solidFill>
            </a:rPr>
            <a:t>针对边界分割，多加入组合箱子的数据结构，或者更换模型</a:t>
          </a:r>
          <a:r>
            <a:rPr lang="en-US" altLang="zh-CN" sz="2200" kern="1200" dirty="0">
              <a:solidFill>
                <a:schemeClr val="accent1"/>
              </a:solidFill>
            </a:rPr>
            <a:t>(Mask-RCNN</a:t>
          </a:r>
          <a:r>
            <a:rPr lang="zh-CN" altLang="en-US" sz="2200" kern="1200" dirty="0">
              <a:solidFill>
                <a:schemeClr val="accent1"/>
              </a:solidFill>
            </a:rPr>
            <a:t>，</a:t>
          </a:r>
          <a:r>
            <a:rPr lang="en-US" altLang="zh-CN" sz="2200" kern="1200" dirty="0">
              <a:solidFill>
                <a:schemeClr val="accent1"/>
              </a:solidFill>
            </a:rPr>
            <a:t>R-SSD)</a:t>
          </a:r>
          <a:endParaRPr lang="zh-CN" altLang="en-US" sz="2200" kern="1200" dirty="0">
            <a:solidFill>
              <a:schemeClr val="accent1"/>
            </a:solidFill>
          </a:endParaRPr>
        </a:p>
      </dsp:txBody>
      <dsp:txXfrm>
        <a:off x="0" y="3244120"/>
        <a:ext cx="6096000" cy="767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22.png"/><Relationship Id="rId4" Type="http://schemas.openxmlformats.org/officeDocument/2006/relationships/diagramData" Target="../diagrams/data3.xml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audio" Target="../media/media18.m4a"/><Relationship Id="rId16" Type="http://schemas.openxmlformats.org/officeDocument/2006/relationships/diagramQuickStyle" Target="../diagrams/quickStyle6.xml"/><Relationship Id="rId1" Type="http://schemas.microsoft.com/office/2007/relationships/media" Target="../media/media18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19" Type="http://schemas.openxmlformats.org/officeDocument/2006/relationships/image" Target="../media/image9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9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32.png"/><Relationship Id="rId4" Type="http://schemas.openxmlformats.org/officeDocument/2006/relationships/diagramData" Target="../diagrams/data8.xml"/><Relationship Id="rId9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9.xml"/><Relationship Id="rId12" Type="http://schemas.openxmlformats.org/officeDocument/2006/relationships/image" Target="../media/image9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36.png"/><Relationship Id="rId4" Type="http://schemas.openxmlformats.org/officeDocument/2006/relationships/diagramData" Target="../diagrams/data9.xml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9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6" Type="http://schemas.openxmlformats.org/officeDocument/2006/relationships/image" Target="../media/image9.png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3.pn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919871"/>
            <a:ext cx="7886700" cy="899510"/>
          </a:xfrm>
        </p:spPr>
        <p:txBody>
          <a:bodyPr/>
          <a:lstStyle/>
          <a:p>
            <a:r>
              <a:rPr lang="zh-CN" altLang="en-US" sz="4400" dirty="0"/>
              <a:t>毕业设计中期答辩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5374660"/>
            <a:ext cx="7886700" cy="604299"/>
          </a:xfrm>
        </p:spPr>
        <p:txBody>
          <a:bodyPr/>
          <a:lstStyle/>
          <a:p>
            <a:r>
              <a:rPr lang="zh-CN" altLang="en-US" sz="2800" dirty="0"/>
              <a:t>赞助企业：苏州博众精工科技有限公司</a:t>
            </a:r>
            <a:endParaRPr lang="en-US" altLang="zh-CN" sz="2800" dirty="0"/>
          </a:p>
          <a:p>
            <a:r>
              <a:rPr lang="zh-CN" altLang="en-US" sz="2800" dirty="0"/>
              <a:t>指导老师：贾磊</a:t>
            </a:r>
            <a:endParaRPr lang="en-US" altLang="zh-CN" sz="2800" dirty="0"/>
          </a:p>
          <a:p>
            <a:r>
              <a:rPr lang="en-US" altLang="zh-CN" sz="2800" dirty="0"/>
              <a:t>2018</a:t>
            </a:r>
            <a:r>
              <a:rPr lang="zh-CN" altLang="en-US" sz="2800" dirty="0"/>
              <a:t>年</a:t>
            </a:r>
            <a:r>
              <a:rPr lang="en-US" altLang="zh-CN" sz="2800" dirty="0"/>
              <a:t>4</a:t>
            </a:r>
            <a:r>
              <a:rPr lang="zh-CN" altLang="en-US" sz="2800" dirty="0"/>
              <a:t>月</a:t>
            </a:r>
            <a:r>
              <a:rPr lang="en-US" altLang="zh-CN" sz="2800" dirty="0"/>
              <a:t>13</a:t>
            </a:r>
            <a:r>
              <a:rPr lang="zh-CN" altLang="en-US" sz="2800" dirty="0"/>
              <a:t>日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363F3A-7980-4A12-B238-C14454DA3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77"/>
    </mc:Choice>
    <mc:Fallback>
      <p:transition advTm="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6C3A529-0828-43DD-B98F-1E6F47A600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WBS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09C87D-8DBC-4C8D-B190-43670C62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0585-D80C-4577-ABD4-5ACB4921E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8" y="2317917"/>
            <a:ext cx="9022410" cy="31331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841C25-C177-4E0E-80FF-C551B64C5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0266"/>
      </p:ext>
    </p:extLst>
  </p:cSld>
  <p:clrMapOvr>
    <a:masterClrMapping/>
  </p:clrMapOvr>
  <p:transition spd="med" advTm="106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9A267D-F80D-4207-91CD-D24F13E6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3CDC522-E07E-4141-AD21-2D545DA6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1E7A4-C05C-4A90-B384-71BA2E42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" y="2322487"/>
            <a:ext cx="8959952" cy="3287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30E3B7-1C70-4DD0-B9BB-2DBE2E3CA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48206"/>
      </p:ext>
    </p:extLst>
  </p:cSld>
  <p:clrMapOvr>
    <a:masterClrMapping/>
  </p:clrMapOvr>
  <p:transition spd="med" advTm="14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进度甘特图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91C5C7-ECAA-4C2D-A223-625AC4D0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7" y="1619243"/>
            <a:ext cx="7182237" cy="4905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9A9E83-37F8-4F37-8735-E5539D365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8739"/>
      </p:ext>
    </p:extLst>
  </p:cSld>
  <p:clrMapOvr>
    <a:masterClrMapping/>
  </p:clrMapOvr>
  <p:transition spd="med" advTm="549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9E19-359C-49EF-8E70-830FA7E9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进度甘特图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99DF4-0E27-424D-91FB-119B37F1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5" y="1549783"/>
            <a:ext cx="6880194" cy="47119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70B6E0-BE18-481B-BC91-D02CBAF70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84749"/>
      </p:ext>
    </p:extLst>
  </p:cSld>
  <p:clrMapOvr>
    <a:masterClrMapping/>
  </p:clrMapOvr>
  <p:transition spd="med" advTm="11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8C8BE-942A-4D8B-AEB0-264D3146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进度甘特图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46C93-DDEB-4DC5-BD0D-08F82B35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5" y="1679466"/>
            <a:ext cx="7084381" cy="480814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4BCE39-06AE-46B0-8361-52C15E96F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570"/>
      </p:ext>
    </p:extLst>
  </p:cSld>
  <p:clrMapOvr>
    <a:masterClrMapping/>
  </p:clrMapOvr>
  <p:transition spd="med" advTm="13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设备及环境准备：</a:t>
            </a:r>
            <a:r>
              <a:rPr lang="en-US" altLang="zh-CN" dirty="0"/>
              <a:t>Kinect2.0 </a:t>
            </a:r>
            <a:r>
              <a:rPr lang="zh-CN" altLang="en-US" dirty="0"/>
              <a:t>标定原理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32748BE-B433-4EE2-ABA3-4EC547F4B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0" y="1548460"/>
            <a:ext cx="4324350" cy="50196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DF347-C5C6-4138-AD42-3CE0539BD1C5}"/>
                  </a:ext>
                </a:extLst>
              </p:cNvPr>
              <p:cNvSpPr/>
              <p:nvPr/>
            </p:nvSpPr>
            <p:spPr>
              <a:xfrm>
                <a:off x="3922128" y="2019787"/>
                <a:ext cx="4945225" cy="151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 0 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 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0 0 1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DF347-C5C6-4138-AD42-3CE0539BD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28" y="2019787"/>
                <a:ext cx="4945225" cy="151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3EA2CD-030A-4F49-853F-93A2B29F3DC4}"/>
                  </a:ext>
                </a:extLst>
              </p:cNvPr>
              <p:cNvSpPr/>
              <p:nvPr/>
            </p:nvSpPr>
            <p:spPr>
              <a:xfrm>
                <a:off x="4572000" y="4016957"/>
                <a:ext cx="261501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0 0 0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0 1 0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0 0 1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3EA2CD-030A-4F49-853F-93A2B29F3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16957"/>
                <a:ext cx="2615011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AFFE54-26CE-4313-B24B-DFBDC474D9B9}"/>
                  </a:ext>
                </a:extLst>
              </p:cNvPr>
              <p:cNvSpPr/>
              <p:nvPr/>
            </p:nvSpPr>
            <p:spPr>
              <a:xfrm>
                <a:off x="3994085" y="5272345"/>
                <a:ext cx="5202367" cy="146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 0 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 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0 0 1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1 0 0 0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0 1 0 0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0 0 1 0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AFFE54-26CE-4313-B24B-DFBDC474D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085" y="5272345"/>
                <a:ext cx="5202367" cy="14636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7FFFD64-327A-4CB5-94B1-A6B535359E32}"/>
              </a:ext>
            </a:extLst>
          </p:cNvPr>
          <p:cNvSpPr txBox="1"/>
          <p:nvPr/>
        </p:nvSpPr>
        <p:spPr>
          <a:xfrm>
            <a:off x="4343011" y="1585655"/>
            <a:ext cx="375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标定原理方程：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1EC1F-A6F9-4352-9B8C-0126C2DF9177}"/>
              </a:ext>
            </a:extLst>
          </p:cNvPr>
          <p:cNvSpPr txBox="1"/>
          <p:nvPr/>
        </p:nvSpPr>
        <p:spPr>
          <a:xfrm>
            <a:off x="4343010" y="3472407"/>
            <a:ext cx="4259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世界坐标系重合相机坐标系：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863DB-F857-45CB-9766-2B339DF9AFDC}"/>
              </a:ext>
            </a:extLst>
          </p:cNvPr>
          <p:cNvSpPr txBox="1"/>
          <p:nvPr/>
        </p:nvSpPr>
        <p:spPr>
          <a:xfrm>
            <a:off x="4343011" y="4881849"/>
            <a:ext cx="375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</a:rPr>
              <a:t>相机参数求解方程：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BDB064-373A-42FD-8B8B-294129F8E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2612"/>
      </p:ext>
    </p:extLst>
  </p:cSld>
  <p:clrMapOvr>
    <a:masterClrMapping/>
  </p:clrMapOvr>
  <p:transition spd="med" advTm="5795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设备及环境准备：</a:t>
            </a:r>
            <a:r>
              <a:rPr lang="en-US" altLang="zh-CN" dirty="0"/>
              <a:t>Kinect</a:t>
            </a:r>
            <a:r>
              <a:rPr lang="zh-CN" altLang="en-US" dirty="0"/>
              <a:t>标定过程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C1B84A-73A5-4537-8DDD-B91870B06DD2}"/>
              </a:ext>
            </a:extLst>
          </p:cNvPr>
          <p:cNvGraphicFramePr/>
          <p:nvPr>
            <p:extLst/>
          </p:nvPr>
        </p:nvGraphicFramePr>
        <p:xfrm>
          <a:off x="678025" y="1548460"/>
          <a:ext cx="3178628" cy="5177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CF43D91-3231-45E0-9EBC-0DD3655062F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96" y="1679510"/>
            <a:ext cx="3041779" cy="2388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C302D-E37A-41ED-96DF-04374ED51D5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09" y="4199198"/>
            <a:ext cx="4051037" cy="252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543EFF-5D70-499C-801F-A86E7FE0E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194"/>
      </p:ext>
    </p:extLst>
  </p:cSld>
  <p:clrMapOvr>
    <a:masterClrMapping/>
  </p:clrMapOvr>
  <p:transition spd="med" advTm="1117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设备及环境准备：</a:t>
            </a:r>
            <a:r>
              <a:rPr lang="en-US" altLang="zh-CN" dirty="0"/>
              <a:t>Kinect</a:t>
            </a:r>
            <a:r>
              <a:rPr lang="zh-CN" altLang="en-US" dirty="0"/>
              <a:t>标定结果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F910D-FAD2-4B82-BD4D-0828ABC2D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08738"/>
              </p:ext>
            </p:extLst>
          </p:nvPr>
        </p:nvGraphicFramePr>
        <p:xfrm>
          <a:off x="80865" y="1783396"/>
          <a:ext cx="8992457" cy="4685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75400">
                  <a:extLst>
                    <a:ext uri="{9D8B030D-6E8A-4147-A177-3AD203B41FA5}">
                      <a16:colId xmlns:a16="http://schemas.microsoft.com/office/drawing/2014/main" val="1808400950"/>
                    </a:ext>
                  </a:extLst>
                </a:gridCol>
                <a:gridCol w="1769895">
                  <a:extLst>
                    <a:ext uri="{9D8B030D-6E8A-4147-A177-3AD203B41FA5}">
                      <a16:colId xmlns:a16="http://schemas.microsoft.com/office/drawing/2014/main" val="905867549"/>
                    </a:ext>
                  </a:extLst>
                </a:gridCol>
                <a:gridCol w="1861701">
                  <a:extLst>
                    <a:ext uri="{9D8B030D-6E8A-4147-A177-3AD203B41FA5}">
                      <a16:colId xmlns:a16="http://schemas.microsoft.com/office/drawing/2014/main" val="1173637719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561220802"/>
                    </a:ext>
                  </a:extLst>
                </a:gridCol>
              </a:tblGrid>
              <a:tr h="78475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内容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深度相机</a:t>
                      </a:r>
                    </a:p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（标定参数）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深度相机</a:t>
                      </a:r>
                    </a:p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（内置参数）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彩色相机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055790"/>
                  </a:ext>
                </a:extLst>
              </a:tr>
              <a:tr h="458365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FocalLengthX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366.3729  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367.993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1060.6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0973375"/>
                  </a:ext>
                </a:extLst>
              </a:tr>
              <a:tr h="468299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FocalLengthY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366.0380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367.993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1061.7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17013"/>
                  </a:ext>
                </a:extLst>
              </a:tr>
              <a:tr h="468299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PrincipalPointX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256.2623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258.112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952.8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5056049"/>
                  </a:ext>
                </a:extLst>
              </a:tr>
              <a:tr h="468299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PrincipalPointY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211.1178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208.248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541.8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503170"/>
                  </a:ext>
                </a:extLst>
              </a:tr>
              <a:tr h="784755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RadialDistortionFourthOrder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-0.272636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277252"/>
                  </a:ext>
                </a:extLst>
              </a:tr>
              <a:tr h="784755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RadialDistortionSecondOrder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0.0839675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957236"/>
                  </a:ext>
                </a:extLst>
              </a:tr>
              <a:tr h="468299"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RadialDistortionSixthOrder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0.101242</a:t>
                      </a:r>
                      <a:endParaRPr lang="zh-CN" sz="200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dobe 黑体 Std R" panose="020B0400000000000000" pitchFamily="34" charset="-122"/>
                          <a:ea typeface="Adobe 黑体 Std R" panose="020B0400000000000000" pitchFamily="34" charset="-122"/>
                        </a:rPr>
                        <a:t> </a:t>
                      </a:r>
                      <a:endParaRPr lang="zh-CN" sz="2000" dirty="0">
                        <a:effectLst/>
                        <a:latin typeface="Adobe 黑体 Std R" panose="020B0400000000000000" pitchFamily="34" charset="-122"/>
                        <a:ea typeface="Adobe 黑体 Std R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76556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C55DF1-B71D-4C02-AF37-3AEE1E7F0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52824"/>
      </p:ext>
    </p:extLst>
  </p:cSld>
  <p:clrMapOvr>
    <a:masterClrMapping/>
  </p:clrMapOvr>
  <p:transition spd="med" advTm="866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设备及环境准备：</a:t>
            </a:r>
            <a:r>
              <a:rPr lang="en-US" altLang="zh-CN" dirty="0"/>
              <a:t>Kinect</a:t>
            </a:r>
            <a:r>
              <a:rPr lang="zh-CN" altLang="en-US" dirty="0"/>
              <a:t>标定结果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1A05257-11D3-400D-B4E4-9C7B344B0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6609402"/>
              </p:ext>
            </p:extLst>
          </p:nvPr>
        </p:nvGraphicFramePr>
        <p:xfrm>
          <a:off x="1501913" y="2941741"/>
          <a:ext cx="6210852" cy="294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4A685C2-7E4E-4A04-93DB-A9E1A76606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876932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从下图可看出，标定结果与出产自带深度相机参数高度吻合，这从侧面验证了我们的标定方法是准确的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B7DB89-A8C6-41E6-8B84-0C6DAB257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3202"/>
      </p:ext>
    </p:extLst>
  </p:cSld>
  <p:clrMapOvr>
    <a:masterClrMapping/>
  </p:clrMapOvr>
  <p:transition spd="med" advTm="217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基于深度学习的方法：大致思路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/>
          </p:nvPr>
        </p:nvGraphicFramePr>
        <p:xfrm>
          <a:off x="986790" y="1771650"/>
          <a:ext cx="6991350" cy="223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表 4"/>
          <p:cNvGraphicFramePr/>
          <p:nvPr>
            <p:extLst/>
          </p:nvPr>
        </p:nvGraphicFramePr>
        <p:xfrm>
          <a:off x="975360" y="2311400"/>
          <a:ext cx="6934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7" name="图表 6"/>
          <p:cNvGraphicFramePr/>
          <p:nvPr>
            <p:extLst/>
          </p:nvPr>
        </p:nvGraphicFramePr>
        <p:xfrm>
          <a:off x="975360" y="4583430"/>
          <a:ext cx="6934200" cy="2420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DADA5F-988F-462C-A391-43677C17A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610"/>
      </p:ext>
    </p:extLst>
  </p:cSld>
  <p:clrMapOvr>
    <a:masterClrMapping/>
  </p:clrMapOvr>
  <p:transition spd="med" advTm="1115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2400" dirty="0"/>
              <a:t>基于</a:t>
            </a:r>
            <a:r>
              <a:rPr lang="en-US" altLang="zh-CN" sz="2400" dirty="0"/>
              <a:t>Kinect2.0</a:t>
            </a:r>
            <a:r>
              <a:rPr lang="zh-CN" altLang="en-US" sz="2400" dirty="0"/>
              <a:t>的快递盒子位姿识别算法开发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854519" y="5120640"/>
            <a:ext cx="5820358" cy="468179"/>
          </a:xfrm>
        </p:spPr>
        <p:txBody>
          <a:bodyPr/>
          <a:lstStyle/>
          <a:p>
            <a:r>
              <a:rPr lang="zh-CN" altLang="en-US" dirty="0"/>
              <a:t>胡国栋、赵申、查永春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300672" y="5810670"/>
            <a:ext cx="4159250" cy="499004"/>
          </a:xfrm>
        </p:spPr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7CB885-CEA3-44C5-998E-629EC9E96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med" advTm="888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基于深度学习的方法：预先准备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4638" t="14389" r="19669" b="10455"/>
          <a:stretch/>
        </p:blipFill>
        <p:spPr>
          <a:xfrm>
            <a:off x="2645566" y="2948940"/>
            <a:ext cx="3074670" cy="276606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V="1">
            <a:off x="5474970" y="2800350"/>
            <a:ext cx="848354" cy="67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 flipV="1">
            <a:off x="2388870" y="2800350"/>
            <a:ext cx="5257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62968" y="1871722"/>
            <a:ext cx="282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1"/>
                </a:solidFill>
              </a:rPr>
              <a:t>颜色</a:t>
            </a:r>
            <a:endParaRPr kumimoji="1" lang="en-US" altLang="zh-CN" sz="3200" dirty="0">
              <a:solidFill>
                <a:schemeClr val="accent1"/>
              </a:solidFill>
            </a:endParaRPr>
          </a:p>
          <a:p>
            <a:r>
              <a:rPr kumimoji="1" lang="en-US" altLang="zh-CN" sz="3200" dirty="0">
                <a:solidFill>
                  <a:schemeClr val="accent1"/>
                </a:solidFill>
              </a:rPr>
              <a:t>HSV</a:t>
            </a:r>
            <a:r>
              <a:rPr kumimoji="1" lang="zh-CN" altLang="en-US" sz="3200" dirty="0">
                <a:solidFill>
                  <a:schemeClr val="accent1"/>
                </a:solidFill>
              </a:rPr>
              <a:t>色彩空间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0030" y="2005429"/>
            <a:ext cx="2240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1"/>
                </a:solidFill>
              </a:rPr>
              <a:t>形状</a:t>
            </a:r>
            <a:endParaRPr kumimoji="1" lang="en-US" altLang="zh-CN" sz="3200" dirty="0">
              <a:solidFill>
                <a:schemeClr val="accent1"/>
              </a:solidFill>
            </a:endParaRPr>
          </a:p>
          <a:p>
            <a:r>
              <a:rPr kumimoji="1" lang="zh-CN" altLang="en-US" sz="3200" dirty="0">
                <a:solidFill>
                  <a:schemeClr val="accent1"/>
                </a:solidFill>
              </a:rPr>
              <a:t>立方体轮廓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28909E-73C8-4003-ADCA-A32AA8E16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0079"/>
      </p:ext>
    </p:extLst>
  </p:cSld>
  <p:clrMapOvr>
    <a:masterClrMapping/>
  </p:clrMapOvr>
  <p:transition spd="med" advTm="1321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基于深度学习的方法：预先测试</a:t>
            </a:r>
            <a:endParaRPr kumimoji="1"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77240" y="2480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officeArt ob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67" y="4140440"/>
            <a:ext cx="2171700" cy="16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0580" y="2480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officeArt obje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"/>
          <a:stretch/>
        </p:blipFill>
        <p:spPr bwMode="auto">
          <a:xfrm>
            <a:off x="5986479" y="4346611"/>
            <a:ext cx="2158635" cy="213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fficeArt objec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8" t="41924" r="50209" b="41735"/>
          <a:stretch/>
        </p:blipFill>
        <p:spPr bwMode="auto">
          <a:xfrm>
            <a:off x="1862608" y="2262518"/>
            <a:ext cx="975410" cy="9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16254" y="2296905"/>
            <a:ext cx="134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HSV</a:t>
            </a:r>
            <a:r>
              <a:rPr lang="zh-CN" altLang="en-US" dirty="0">
                <a:solidFill>
                  <a:schemeClr val="accent1"/>
                </a:solidFill>
              </a:rPr>
              <a:t>值</a:t>
            </a:r>
            <a:r>
              <a:rPr lang="en-US" altLang="zh-CN" dirty="0">
                <a:solidFill>
                  <a:schemeClr val="accent1"/>
                </a:solidFill>
              </a:rPr>
              <a:t>40,60,215</a:t>
            </a:r>
            <a:r>
              <a:rPr lang="zh-CN" altLang="zh-CN" dirty="0">
                <a:solidFill>
                  <a:schemeClr val="accent1"/>
                </a:solidFill>
              </a:rPr>
              <a:t>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7191" y="4590522"/>
            <a:ext cx="9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六边形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 flipV="1">
            <a:off x="1894540" y="1943099"/>
            <a:ext cx="6574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9" name="officeArt objec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79" y="1773154"/>
            <a:ext cx="1977391" cy="20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1E0F4B2-1F21-42E8-A1A7-B0BA44BF5FF2}"/>
              </a:ext>
            </a:extLst>
          </p:cNvPr>
          <p:cNvSpPr/>
          <p:nvPr/>
        </p:nvSpPr>
        <p:spPr>
          <a:xfrm>
            <a:off x="3758576" y="3600174"/>
            <a:ext cx="1977391" cy="3489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DE3491-EDD1-431D-ADBF-7D65C31D7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64481"/>
      </p:ext>
    </p:extLst>
  </p:cSld>
  <p:clrMapOvr>
    <a:masterClrMapping/>
  </p:clrMapOvr>
  <p:transition spd="med" advTm="900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基于深度学习的方法：</a:t>
            </a:r>
            <a:r>
              <a:rPr kumimoji="1" lang="en-US" altLang="zh-CN" dirty="0" err="1"/>
              <a:t>SolvePnP</a:t>
            </a:r>
            <a:endParaRPr kumimoji="1"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89170" y="245783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77" y="1745867"/>
            <a:ext cx="28321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5830" y="5718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77" y="4596251"/>
            <a:ext cx="34290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2ABAE0E-3B75-402D-AAAA-CA05574A2BF8}"/>
              </a:ext>
            </a:extLst>
          </p:cNvPr>
          <p:cNvSpPr txBox="1">
            <a:spLocks/>
          </p:cNvSpPr>
          <p:nvPr/>
        </p:nvSpPr>
        <p:spPr>
          <a:xfrm>
            <a:off x="65663" y="1549783"/>
            <a:ext cx="848211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</a:rPr>
              <a:t>获得相机参数后，可以用</a:t>
            </a:r>
            <a:r>
              <a:rPr kumimoji="1" lang="en-US" altLang="zh-CN" dirty="0" err="1">
                <a:solidFill>
                  <a:schemeClr val="accent1"/>
                </a:solidFill>
              </a:rPr>
              <a:t>SolvePnP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accent1"/>
                </a:solidFill>
              </a:rPr>
              <a:t>算法，通过输入选取的特征点，可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accent1"/>
                </a:solidFill>
              </a:rPr>
              <a:t>以获得旋转向量和平移向量从而得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chemeClr val="accent1"/>
                </a:solidFill>
              </a:rPr>
              <a:t>到物体的姿态。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642A7E-B8B6-4C92-8EE7-499B97CF1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6345"/>
      </p:ext>
    </p:extLst>
  </p:cSld>
  <p:clrMapOvr>
    <a:masterClrMapping/>
  </p:clrMapOvr>
  <p:transition spd="med" advTm="899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基于深度学习的方法：预先测试</a:t>
            </a:r>
            <a:endParaRPr kumimoji="1"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4C3F243D-DEED-441C-80BF-3E6832761009}"/>
              </a:ext>
            </a:extLst>
          </p:cNvPr>
          <p:cNvSpPr txBox="1">
            <a:spLocks/>
          </p:cNvSpPr>
          <p:nvPr/>
        </p:nvSpPr>
        <p:spPr>
          <a:xfrm>
            <a:off x="167862" y="1686722"/>
            <a:ext cx="848211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accent1"/>
                </a:solidFill>
              </a:rPr>
              <a:t>问题</a:t>
            </a:r>
            <a:r>
              <a:rPr kumimoji="1" lang="en-US" altLang="zh-CN" dirty="0">
                <a:solidFill>
                  <a:schemeClr val="accent1"/>
                </a:solidFill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</a:rPr>
              <a:t>：光照和阴影导致</a:t>
            </a:r>
            <a:r>
              <a:rPr kumimoji="1" lang="en-US" altLang="zh-CN" dirty="0">
                <a:solidFill>
                  <a:schemeClr val="accent1"/>
                </a:solidFill>
              </a:rPr>
              <a:t>HSV</a:t>
            </a:r>
            <a:r>
              <a:rPr kumimoji="1" lang="zh-CN" altLang="en-US" dirty="0">
                <a:solidFill>
                  <a:schemeClr val="accent1"/>
                </a:solidFill>
              </a:rPr>
              <a:t>阈值不同，导致鲁棒性极差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问题</a:t>
            </a:r>
            <a:r>
              <a:rPr kumimoji="1" lang="en-US" altLang="zh-CN" dirty="0">
                <a:solidFill>
                  <a:schemeClr val="accent1"/>
                </a:solidFill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</a:rPr>
              <a:t>：对遮挡，叠加等组合姿态的多个箱子识别精准度极差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F0A605-1882-47D3-AF01-C0D68A466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2823"/>
      </p:ext>
    </p:extLst>
  </p:cSld>
  <p:clrMapOvr>
    <a:masterClrMapping/>
  </p:clrMapOvr>
  <p:transition spd="med" advTm="1105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基于深度学习的方法：</a:t>
            </a:r>
            <a:r>
              <a:rPr kumimoji="1" lang="en-US" altLang="zh-CN" dirty="0"/>
              <a:t>YOLO</a:t>
            </a:r>
            <a:r>
              <a:rPr kumimoji="1" lang="zh-CN" altLang="en-US" dirty="0"/>
              <a:t>模型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948690" y="3886199"/>
            <a:ext cx="111422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7230" y="25831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37066" y="1645919"/>
            <a:ext cx="67244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88" y="3765573"/>
            <a:ext cx="4279212" cy="28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394"/>
            <a:ext cx="4999524" cy="19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660DA2CD-8FF0-428C-A251-10A8E5FAD63A}"/>
              </a:ext>
            </a:extLst>
          </p:cNvPr>
          <p:cNvSpPr txBox="1">
            <a:spLocks/>
          </p:cNvSpPr>
          <p:nvPr/>
        </p:nvSpPr>
        <p:spPr>
          <a:xfrm>
            <a:off x="76575" y="1611999"/>
            <a:ext cx="8950310" cy="2031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</a:rPr>
              <a:t>YOLO</a:t>
            </a:r>
            <a:r>
              <a:rPr lang="zh-CN" altLang="zh-CN" dirty="0">
                <a:solidFill>
                  <a:schemeClr val="accent1"/>
                </a:solidFill>
              </a:rPr>
              <a:t>将物体检测问题处理成回归问题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zh-CN" altLang="zh-CN" dirty="0">
                <a:solidFill>
                  <a:schemeClr val="accent1"/>
                </a:solidFill>
              </a:rPr>
              <a:t>只用一个卷积神经网络</a:t>
            </a:r>
            <a:r>
              <a:rPr lang="zh-CN" altLang="en-US" dirty="0">
                <a:solidFill>
                  <a:schemeClr val="accent1"/>
                </a:solidFill>
              </a:rPr>
              <a:t>便</a:t>
            </a:r>
            <a:r>
              <a:rPr lang="zh-CN" altLang="zh-CN" dirty="0">
                <a:solidFill>
                  <a:schemeClr val="accent1"/>
                </a:solidFill>
              </a:rPr>
              <a:t>可以直接预测</a:t>
            </a:r>
            <a:r>
              <a:rPr lang="en-GB" altLang="zh-CN" dirty="0">
                <a:solidFill>
                  <a:schemeClr val="accent1"/>
                </a:solidFill>
              </a:rPr>
              <a:t>bounding box </a:t>
            </a:r>
            <a:r>
              <a:rPr lang="zh-CN" altLang="zh-CN" dirty="0">
                <a:solidFill>
                  <a:schemeClr val="accent1"/>
                </a:solidFill>
              </a:rPr>
              <a:t>和类别概率</a:t>
            </a:r>
            <a:r>
              <a:rPr lang="zh-CN" altLang="en-US" dirty="0">
                <a:solidFill>
                  <a:schemeClr val="accent1"/>
                </a:solidFill>
              </a:rPr>
              <a:t>。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优点：速度快，计算力要求小</a:t>
            </a:r>
          </a:p>
          <a:p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1B6872-DF44-4A42-922F-D89A18BBD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9225"/>
      </p:ext>
    </p:extLst>
  </p:cSld>
  <p:clrMapOvr>
    <a:masterClrMapping/>
  </p:clrMapOvr>
  <p:transition spd="med" advTm="900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基于深度学习的方法：测试</a:t>
            </a:r>
            <a:r>
              <a:rPr kumimoji="1" lang="en-US" altLang="zh-CN" dirty="0"/>
              <a:t>YOLO</a:t>
            </a:r>
            <a:r>
              <a:rPr kumimoji="1" lang="zh-CN" altLang="en-US" dirty="0"/>
              <a:t>模型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4DC5987-54F4-4D59-B3E6-39F643AB1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209880"/>
              </p:ext>
            </p:extLst>
          </p:nvPr>
        </p:nvGraphicFramePr>
        <p:xfrm>
          <a:off x="0" y="1942931"/>
          <a:ext cx="7138658" cy="415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DFB9B5-1CE0-4CE4-B608-F8C48091F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25054"/>
      </p:ext>
    </p:extLst>
  </p:cSld>
  <p:clrMapOvr>
    <a:masterClrMapping/>
  </p:clrMapOvr>
  <p:transition spd="med" advTm="307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基于深度学习的方法：训练</a:t>
            </a:r>
            <a:r>
              <a:rPr kumimoji="1" lang="en-US" altLang="zh-CN" dirty="0"/>
              <a:t>YOLO</a:t>
            </a:r>
            <a:r>
              <a:rPr kumimoji="1" lang="zh-CN" altLang="en-US" dirty="0"/>
              <a:t>模型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275100383"/>
              </p:ext>
            </p:extLst>
          </p:nvPr>
        </p:nvGraphicFramePr>
        <p:xfrm>
          <a:off x="529590" y="3223260"/>
          <a:ext cx="8008620" cy="2980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/>
          <a:srcRect l="22938" t="11212" r="18814" b="7603"/>
          <a:stretch/>
        </p:blipFill>
        <p:spPr>
          <a:xfrm>
            <a:off x="1120140" y="2548839"/>
            <a:ext cx="1451610" cy="13488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9"/>
          <a:srcRect l="22938" t="11212" r="18814" b="7603"/>
          <a:stretch/>
        </p:blipFill>
        <p:spPr>
          <a:xfrm>
            <a:off x="3604260" y="2548839"/>
            <a:ext cx="1451610" cy="134884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632835" y="2548839"/>
            <a:ext cx="1394460" cy="1143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4937760" y="2354580"/>
            <a:ext cx="89535" cy="1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15840" y="194728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BOX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780" y="2793800"/>
            <a:ext cx="3426733" cy="65307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D27BDF-C288-4E68-AC41-AA1ACF9DF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9132"/>
      </p:ext>
    </p:extLst>
  </p:cSld>
  <p:clrMapOvr>
    <a:masterClrMapping/>
  </p:clrMapOvr>
  <p:transition spd="med" advTm="833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基于深度学习的方法：训练结果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77240" y="2560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69" y="2668270"/>
            <a:ext cx="1613728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3234689" y="2700019"/>
            <a:ext cx="95797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9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17" y="2668270"/>
            <a:ext cx="1569221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74427" y="2032058"/>
            <a:ext cx="16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识别率：</a:t>
            </a:r>
            <a:r>
              <a:rPr kumimoji="1" lang="en-US" altLang="zh-CN" dirty="0">
                <a:solidFill>
                  <a:schemeClr val="accent1"/>
                </a:solidFill>
              </a:rPr>
              <a:t>0.07%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9785" y="2032058"/>
            <a:ext cx="16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识别率：</a:t>
            </a:r>
            <a:r>
              <a:rPr kumimoji="1" lang="en-US" altLang="zh-CN" dirty="0">
                <a:solidFill>
                  <a:schemeClr val="accent1"/>
                </a:solidFill>
              </a:rPr>
              <a:t>0.1%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76119" y="29032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1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448" y="2918461"/>
            <a:ext cx="2012690" cy="151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893633" y="2047197"/>
            <a:ext cx="16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识别率：</a:t>
            </a:r>
            <a:r>
              <a:rPr kumimoji="1" lang="en-US" altLang="zh-CN" dirty="0">
                <a:solidFill>
                  <a:schemeClr val="accent1"/>
                </a:solidFill>
              </a:rPr>
              <a:t>3.01%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86550" y="27762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3" name="图片 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0" t="14934" r="9104"/>
          <a:stretch/>
        </p:blipFill>
        <p:spPr bwMode="auto">
          <a:xfrm>
            <a:off x="6991848" y="2918461"/>
            <a:ext cx="1874340" cy="16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7030801" y="2032058"/>
            <a:ext cx="16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识别率：</a:t>
            </a:r>
            <a:r>
              <a:rPr kumimoji="1" lang="en-US" altLang="zh-CN" dirty="0">
                <a:solidFill>
                  <a:schemeClr val="accent1"/>
                </a:solidFill>
              </a:rPr>
              <a:t>99%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493333" y="46036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CC535F-B198-4F98-AAC3-4B07F65A1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3512"/>
      </p:ext>
    </p:extLst>
  </p:cSld>
  <p:clrMapOvr>
    <a:masterClrMapping/>
  </p:clrMapOvr>
  <p:transition spd="med" advTm="2059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基于深度学习的方法：训练总结</a:t>
            </a:r>
          </a:p>
        </p:txBody>
      </p:sp>
      <p:graphicFrame>
        <p:nvGraphicFramePr>
          <p:cNvPr id="7" name="图表 6"/>
          <p:cNvGraphicFramePr/>
          <p:nvPr>
            <p:extLst/>
          </p:nvPr>
        </p:nvGraphicFramePr>
        <p:xfrm>
          <a:off x="300990" y="19343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08470" y="4229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28" y="4531520"/>
            <a:ext cx="1783080" cy="15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313488" y="11793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3" name="图片 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5" t="30141" r="12849" b="4686"/>
          <a:stretch/>
        </p:blipFill>
        <p:spPr bwMode="auto">
          <a:xfrm>
            <a:off x="6526528" y="1777942"/>
            <a:ext cx="1483587" cy="11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36970" y="24794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5" name="图片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34" y="2954929"/>
            <a:ext cx="1366973" cy="137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8134666" y="2479415"/>
            <a:ext cx="73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99%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Vs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0.47%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8A8897-B1A7-48D9-821A-CFC644ECF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9463"/>
      </p:ext>
    </p:extLst>
  </p:cSld>
  <p:clrMapOvr>
    <a:masterClrMapping/>
  </p:clrMapOvr>
  <p:transition spd="med" advTm="464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基于点云模板匹配的方法：处理流程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1DAE1C-B9CC-4236-B07F-016FA585D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686335"/>
              </p:ext>
            </p:extLst>
          </p:nvPr>
        </p:nvGraphicFramePr>
        <p:xfrm>
          <a:off x="0" y="1607931"/>
          <a:ext cx="9050694" cy="505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7618DE-8B24-47A7-8A0B-E0C1702D5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08227"/>
      </p:ext>
    </p:extLst>
  </p:cSld>
  <p:clrMapOvr>
    <a:masterClrMapping/>
  </p:clrMapOvr>
  <p:transition spd="med" advTm="1696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593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1359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77711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项目背景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39304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4696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151048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研究现状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988010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39567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67428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基于深度学习的方法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3746257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153922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42581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基于模板匹配的方法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49828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90594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519580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分工及未来计划</a:t>
            </a:r>
          </a:p>
        </p:txBody>
      </p:sp>
      <p:grpSp>
        <p:nvGrpSpPr>
          <p:cNvPr id="28" name="组合 11">
            <a:extLst>
              <a:ext uri="{FF2B5EF4-FFF2-40B4-BE49-F238E27FC236}">
                <a16:creationId xmlns:a16="http://schemas.microsoft.com/office/drawing/2014/main" id="{B298D04E-CC29-4657-861C-C68C0FB29606}"/>
              </a:ext>
            </a:extLst>
          </p:cNvPr>
          <p:cNvGrpSpPr/>
          <p:nvPr/>
        </p:nvGrpSpPr>
        <p:grpSpPr>
          <a:xfrm>
            <a:off x="1838432" y="2232874"/>
            <a:ext cx="843427" cy="443226"/>
            <a:chOff x="666810" y="2586037"/>
            <a:chExt cx="468000" cy="24593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27D06734-276E-44D5-A786-F225D6F27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0" name="文本框 13">
              <a:extLst>
                <a:ext uri="{FF2B5EF4-FFF2-40B4-BE49-F238E27FC236}">
                  <a16:creationId xmlns:a16="http://schemas.microsoft.com/office/drawing/2014/main" id="{3BF8C428-7F51-4440-A7B6-B295CC72C60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14">
            <a:extLst>
              <a:ext uri="{FF2B5EF4-FFF2-40B4-BE49-F238E27FC236}">
                <a16:creationId xmlns:a16="http://schemas.microsoft.com/office/drawing/2014/main" id="{4170425D-A76D-48CD-9121-416896E9A736}"/>
              </a:ext>
            </a:extLst>
          </p:cNvPr>
          <p:cNvCxnSpPr>
            <a:stCxn id="29" idx="6"/>
          </p:cNvCxnSpPr>
          <p:nvPr/>
        </p:nvCxnSpPr>
        <p:spPr>
          <a:xfrm>
            <a:off x="2530930" y="264053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5">
            <a:extLst>
              <a:ext uri="{FF2B5EF4-FFF2-40B4-BE49-F238E27FC236}">
                <a16:creationId xmlns:a16="http://schemas.microsoft.com/office/drawing/2014/main" id="{87FAFD56-7E41-4D99-B230-F7AB31220CDA}"/>
              </a:ext>
            </a:extLst>
          </p:cNvPr>
          <p:cNvSpPr txBox="1"/>
          <p:nvPr/>
        </p:nvSpPr>
        <p:spPr>
          <a:xfrm>
            <a:off x="2915073" y="292888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设备及环境准备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5A9E8ED-C3BC-46AF-9050-8D69D86117F1}"/>
              </a:ext>
            </a:extLst>
          </p:cNvPr>
          <p:cNvGrpSpPr/>
          <p:nvPr/>
        </p:nvGrpSpPr>
        <p:grpSpPr>
          <a:xfrm>
            <a:off x="1838431" y="5249805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A4C65D4A-19A3-451F-B91C-ED127B599D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7319F2-5C5A-4341-973F-9F343981F40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458D23C-169E-4193-AC67-D379C6B9A232}"/>
              </a:ext>
            </a:extLst>
          </p:cNvPr>
          <p:cNvCxnSpPr>
            <a:stCxn id="39" idx="6"/>
          </p:cNvCxnSpPr>
          <p:nvPr/>
        </p:nvCxnSpPr>
        <p:spPr>
          <a:xfrm>
            <a:off x="2530929" y="565747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3AEFE40-953C-465E-A5CE-37A226259ED0}"/>
              </a:ext>
            </a:extLst>
          </p:cNvPr>
          <p:cNvSpPr txBox="1"/>
          <p:nvPr/>
        </p:nvSpPr>
        <p:spPr>
          <a:xfrm>
            <a:off x="2915073" y="218559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项目管理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94177D-4511-4CE3-8C27-AE7FFFA2E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 advTm="708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3C624-86A5-4DCB-978C-3008CBFE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" y="2358050"/>
            <a:ext cx="4341448" cy="352435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基于点云模板匹配的方法：点云滤波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F9A4-5CE1-438D-AD9C-E9D7DBF53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90" y="2358050"/>
            <a:ext cx="4421665" cy="32245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3F6BE7-C229-40A3-AF21-16297F14BF57}"/>
              </a:ext>
            </a:extLst>
          </p:cNvPr>
          <p:cNvSpPr/>
          <p:nvPr/>
        </p:nvSpPr>
        <p:spPr>
          <a:xfrm>
            <a:off x="2906643" y="5071165"/>
            <a:ext cx="587513" cy="569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22FFAE-04C3-4366-AA72-9B00393921CC}"/>
              </a:ext>
            </a:extLst>
          </p:cNvPr>
          <p:cNvSpPr/>
          <p:nvPr/>
        </p:nvSpPr>
        <p:spPr>
          <a:xfrm>
            <a:off x="7335078" y="4865756"/>
            <a:ext cx="587513" cy="569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8337D-4952-4AE3-90EF-4A9BA5291821}"/>
              </a:ext>
            </a:extLst>
          </p:cNvPr>
          <p:cNvCxnSpPr>
            <a:cxnSpLocks/>
          </p:cNvCxnSpPr>
          <p:nvPr/>
        </p:nvCxnSpPr>
        <p:spPr>
          <a:xfrm flipH="1" flipV="1">
            <a:off x="3394004" y="5641010"/>
            <a:ext cx="120494" cy="52125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77DD9A-D524-4862-BE7B-75F605267213}"/>
              </a:ext>
            </a:extLst>
          </p:cNvPr>
          <p:cNvCxnSpPr>
            <a:cxnSpLocks/>
          </p:cNvCxnSpPr>
          <p:nvPr/>
        </p:nvCxnSpPr>
        <p:spPr>
          <a:xfrm flipV="1">
            <a:off x="7248091" y="5435600"/>
            <a:ext cx="197422" cy="5190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7D4AB204-6431-4E0A-8819-57C1519BCFA0}"/>
              </a:ext>
            </a:extLst>
          </p:cNvPr>
          <p:cNvSpPr txBox="1">
            <a:spLocks/>
          </p:cNvSpPr>
          <p:nvPr/>
        </p:nvSpPr>
        <p:spPr>
          <a:xfrm>
            <a:off x="47994" y="1549783"/>
            <a:ext cx="848211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基于统计学方法滤除离群值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2C1513B-BBB7-4F01-8F64-B1D05F881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22336"/>
      </p:ext>
    </p:extLst>
  </p:cSld>
  <p:clrMapOvr>
    <a:masterClrMapping/>
  </p:clrMapOvr>
  <p:transition spd="med" advTm="1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基于点云模板匹配的方法：生成模板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7D4AB204-6431-4E0A-8819-57C1519BCFA0}"/>
              </a:ext>
            </a:extLst>
          </p:cNvPr>
          <p:cNvSpPr txBox="1">
            <a:spLocks/>
          </p:cNvSpPr>
          <p:nvPr/>
        </p:nvSpPr>
        <p:spPr>
          <a:xfrm>
            <a:off x="47994" y="1549783"/>
            <a:ext cx="848211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测量盒子实际尺寸：</a:t>
            </a:r>
            <a:r>
              <a:rPr lang="en-US" altLang="zh-CN" dirty="0">
                <a:solidFill>
                  <a:schemeClr val="accent1"/>
                </a:solidFill>
              </a:rPr>
              <a:t>125mm</a:t>
            </a:r>
            <a:r>
              <a:rPr lang="zh-CN" altLang="en-US" dirty="0">
                <a:solidFill>
                  <a:schemeClr val="accent1"/>
                </a:solidFill>
              </a:rPr>
              <a:t>*</a:t>
            </a:r>
            <a:r>
              <a:rPr lang="en-US" altLang="zh-CN" dirty="0">
                <a:solidFill>
                  <a:schemeClr val="accent1"/>
                </a:solidFill>
              </a:rPr>
              <a:t>168mm</a:t>
            </a:r>
            <a:r>
              <a:rPr lang="zh-CN" altLang="en-US" dirty="0">
                <a:solidFill>
                  <a:schemeClr val="accent1"/>
                </a:solidFill>
              </a:rPr>
              <a:t>*</a:t>
            </a:r>
            <a:r>
              <a:rPr lang="en-US" altLang="zh-CN" dirty="0">
                <a:solidFill>
                  <a:schemeClr val="accent1"/>
                </a:solidFill>
              </a:rPr>
              <a:t>62mm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Matlab</a:t>
            </a:r>
            <a:r>
              <a:rPr lang="zh-CN" altLang="en-US" dirty="0">
                <a:solidFill>
                  <a:schemeClr val="accent1"/>
                </a:solidFill>
              </a:rPr>
              <a:t>生成六个面的空间坐标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pcl</a:t>
            </a:r>
            <a:r>
              <a:rPr lang="zh-CN" altLang="en-US" dirty="0">
                <a:solidFill>
                  <a:schemeClr val="accent1"/>
                </a:solidFill>
              </a:rPr>
              <a:t>库将空间坐标生成点云文件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F80D5-270B-46EE-90BD-EBCF80EE8A5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491" r="19114" b="4602"/>
          <a:stretch/>
        </p:blipFill>
        <p:spPr bwMode="auto">
          <a:xfrm>
            <a:off x="5069633" y="2575249"/>
            <a:ext cx="3738466" cy="389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320FCE-69FF-4B5C-9CB1-547395291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92015"/>
      </p:ext>
    </p:extLst>
  </p:cSld>
  <p:clrMapOvr>
    <a:masterClrMapping/>
  </p:clrMapOvr>
  <p:transition spd="med" advTm="1037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out\seg.png">
            <a:extLst>
              <a:ext uri="{FF2B5EF4-FFF2-40B4-BE49-F238E27FC236}">
                <a16:creationId xmlns:a16="http://schemas.microsoft.com/office/drawing/2014/main" id="{C136F283-523A-4D92-8977-B8C989020BA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9" t="16512" r="25850" b="9061"/>
          <a:stretch/>
        </p:blipFill>
        <p:spPr bwMode="auto">
          <a:xfrm>
            <a:off x="5399314" y="3010677"/>
            <a:ext cx="2749421" cy="37323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基于点云模板匹配的方法：点云分割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A2F7D255-9319-4BD2-A6E0-BCD4C04EEC67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847580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欧几里得集群提取算法：将点云在空间按网格划分，根据最近邻算法确定集群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B3CE-658C-4AEB-B5F2-16447018146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5" t="4379" r="27959" b="9453"/>
          <a:stretch/>
        </p:blipFill>
        <p:spPr bwMode="auto">
          <a:xfrm>
            <a:off x="671803" y="2942730"/>
            <a:ext cx="2942254" cy="3732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5A634D-8325-41A0-A484-68D2971A2820}"/>
              </a:ext>
            </a:extLst>
          </p:cNvPr>
          <p:cNvSpPr/>
          <p:nvPr/>
        </p:nvSpPr>
        <p:spPr>
          <a:xfrm>
            <a:off x="1449355" y="4951445"/>
            <a:ext cx="939282" cy="1013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7EE966-40C0-4AA9-95B1-102C9599B283}"/>
              </a:ext>
            </a:extLst>
          </p:cNvPr>
          <p:cNvSpPr/>
          <p:nvPr/>
        </p:nvSpPr>
        <p:spPr>
          <a:xfrm>
            <a:off x="5607698" y="3878498"/>
            <a:ext cx="2086947" cy="2237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F0FA2-93E0-46D9-851D-FF9F29510B9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388637" y="4997131"/>
            <a:ext cx="3219061" cy="46127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59AB04C-B7E2-4018-97C3-5F7F35BFE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2621"/>
      </p:ext>
    </p:extLst>
  </p:cSld>
  <p:clrMapOvr>
    <a:masterClrMapping/>
  </p:clrMapOvr>
  <p:transition spd="med" advTm="2248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基于点云模板匹配的方法：点云配准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3F549-D4EC-42D3-8A54-56F53C10997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t="34686" r="151" b="20276"/>
          <a:stretch/>
        </p:blipFill>
        <p:spPr bwMode="auto">
          <a:xfrm>
            <a:off x="335903" y="3659833"/>
            <a:ext cx="5791200" cy="3020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4D6E4C80-A4A5-4C3A-B15F-858A845694D9}"/>
              </a:ext>
            </a:extLst>
          </p:cNvPr>
          <p:cNvSpPr txBox="1">
            <a:spLocks/>
          </p:cNvSpPr>
          <p:nvPr/>
        </p:nvSpPr>
        <p:spPr>
          <a:xfrm>
            <a:off x="37323" y="1604813"/>
            <a:ext cx="9069354" cy="4921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PingFang SC"/>
              </a:rPr>
              <a:t>ICP</a:t>
            </a:r>
            <a:r>
              <a:rPr lang="zh-CN" altLang="en-US" b="1" dirty="0">
                <a:solidFill>
                  <a:srgbClr val="FF0000"/>
                </a:solidFill>
                <a:latin typeface="PingFang SC"/>
              </a:rPr>
              <a:t>算法</a:t>
            </a:r>
            <a:r>
              <a:rPr lang="zh-CN" altLang="en-US" dirty="0">
                <a:solidFill>
                  <a:srgbClr val="4F4F4F"/>
                </a:solidFill>
                <a:latin typeface="PingFang SC"/>
              </a:rPr>
              <a:t>：</a:t>
            </a:r>
            <a:r>
              <a:rPr lang="zh-CN" altLang="en-US" dirty="0">
                <a:solidFill>
                  <a:schemeClr val="accent1"/>
                </a:solidFill>
                <a:latin typeface="PingFang SC"/>
              </a:rPr>
              <a:t>基于最小二乘法的最优配准方法。该算法重复进行</a:t>
            </a:r>
            <a:r>
              <a:rPr lang="zh-CN" altLang="en-US" b="1" dirty="0">
                <a:solidFill>
                  <a:srgbClr val="FF0000"/>
                </a:solidFill>
                <a:latin typeface="PingFang SC"/>
              </a:rPr>
              <a:t>选择对应关系点对</a:t>
            </a:r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， </a:t>
            </a:r>
            <a:r>
              <a:rPr lang="zh-CN" altLang="en-US" b="1" dirty="0">
                <a:solidFill>
                  <a:srgbClr val="FF0000"/>
                </a:solidFill>
                <a:latin typeface="PingFang SC"/>
              </a:rPr>
              <a:t>计算最优刚体变换</a:t>
            </a:r>
            <a:r>
              <a:rPr lang="zh-CN" altLang="en-US" dirty="0">
                <a:solidFill>
                  <a:srgbClr val="4F4F4F"/>
                </a:solidFill>
                <a:latin typeface="PingFang SC"/>
              </a:rPr>
              <a:t>，</a:t>
            </a:r>
            <a:r>
              <a:rPr lang="zh-CN" altLang="en-US" dirty="0">
                <a:solidFill>
                  <a:schemeClr val="accent1"/>
                </a:solidFill>
                <a:latin typeface="PingFang SC"/>
              </a:rPr>
              <a:t>直到满足正确配准的收敛精度要求</a:t>
            </a:r>
            <a:r>
              <a:rPr lang="zh-CN" altLang="en-US" dirty="0">
                <a:solidFill>
                  <a:srgbClr val="4F4F4F"/>
                </a:solidFill>
                <a:latin typeface="PingFang SC"/>
              </a:rPr>
              <a:t>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1A30A-7667-422E-93F8-D66DE6E5F0A5}"/>
              </a:ext>
            </a:extLst>
          </p:cNvPr>
          <p:cNvSpPr txBox="1"/>
          <p:nvPr/>
        </p:nvSpPr>
        <p:spPr>
          <a:xfrm>
            <a:off x="6127102" y="4145023"/>
            <a:ext cx="2929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ICP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算法迭代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50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次的结果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绿色代表模板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白色代表待识别是对象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红色为配准后结果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494C63E-6238-48E8-9238-E01631927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98775"/>
      </p:ext>
    </p:extLst>
  </p:cSld>
  <p:clrMapOvr>
    <a:masterClrMapping/>
  </p:clrMapOvr>
  <p:transition spd="med" advTm="527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基于点云模板匹配的方法：姿态估算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CDC4C5E-90C3-44B0-B53D-8CF3DB9CC50F}"/>
                  </a:ext>
                </a:extLst>
              </p:cNvPr>
              <p:cNvSpPr/>
              <p:nvPr/>
            </p:nvSpPr>
            <p:spPr>
              <a:xfrm>
                <a:off x="2918278" y="3013758"/>
                <a:ext cx="3307444" cy="830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0.951 0.310 −0.009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−0.310 0.951 0.003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0.008 0.006 1.000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CDC4C5E-90C3-44B0-B53D-8CF3DB9CC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78" y="3013758"/>
                <a:ext cx="3307444" cy="830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BB48D9-46DF-47EC-B9B2-E2563BC4B7BD}"/>
                  </a:ext>
                </a:extLst>
              </p:cNvPr>
              <p:cNvSpPr/>
              <p:nvPr/>
            </p:nvSpPr>
            <p:spPr>
              <a:xfrm>
                <a:off x="2918278" y="4444873"/>
                <a:ext cx="3170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=[−0.023 0.006 0.740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BB48D9-46DF-47EC-B9B2-E2563BC4B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78" y="4444873"/>
                <a:ext cx="3170355" cy="369332"/>
              </a:xfrm>
              <a:prstGeom prst="rect">
                <a:avLst/>
              </a:prstGeom>
              <a:blipFill>
                <a:blip r:embed="rId5"/>
                <a:stretch>
                  <a:fillRect t="-126230" r="-13269" b="-188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7377B41-6E8D-4AB8-B298-4B07D4730849}"/>
              </a:ext>
            </a:extLst>
          </p:cNvPr>
          <p:cNvSpPr txBox="1">
            <a:spLocks/>
          </p:cNvSpPr>
          <p:nvPr/>
        </p:nvSpPr>
        <p:spPr>
          <a:xfrm>
            <a:off x="37323" y="1604812"/>
            <a:ext cx="9069354" cy="4889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PingFang SC"/>
              </a:rPr>
              <a:t>ICP</a:t>
            </a:r>
            <a:r>
              <a:rPr lang="zh-CN" altLang="en-US" b="1" dirty="0">
                <a:solidFill>
                  <a:schemeClr val="accent1"/>
                </a:solidFill>
                <a:latin typeface="PingFang SC"/>
              </a:rPr>
              <a:t>配准算法获得点云模板到目标物体的变换矩阵，包括旋转矩阵和平移矩阵，如下：</a:t>
            </a:r>
            <a:endParaRPr lang="en-US" altLang="zh-CN" b="1" dirty="0">
              <a:solidFill>
                <a:schemeClr val="accent1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PingFang SC"/>
              </a:rPr>
              <a:t>在点云模板上选定抓取点坐标</a:t>
            </a:r>
            <a:r>
              <a:rPr lang="en-US" altLang="zh-CN" b="1" dirty="0">
                <a:solidFill>
                  <a:schemeClr val="accent1"/>
                </a:solidFill>
                <a:latin typeface="PingFang SC"/>
              </a:rPr>
              <a:t>P[x y z]</a:t>
            </a:r>
            <a:r>
              <a:rPr lang="zh-CN" altLang="en-US" b="1" dirty="0">
                <a:solidFill>
                  <a:schemeClr val="accent1"/>
                </a:solidFill>
                <a:latin typeface="PingFang SC"/>
              </a:rPr>
              <a:t>后根据</a:t>
            </a:r>
            <a:r>
              <a:rPr lang="en-US" altLang="zh-CN" b="1" dirty="0">
                <a:solidFill>
                  <a:schemeClr val="accent1"/>
                </a:solidFill>
                <a:latin typeface="PingFang SC"/>
              </a:rPr>
              <a:t>R</a:t>
            </a:r>
            <a:r>
              <a:rPr lang="zh-CN" altLang="en-US" b="1" dirty="0">
                <a:solidFill>
                  <a:schemeClr val="accent1"/>
                </a:solidFill>
                <a:latin typeface="PingFang SC"/>
              </a:rPr>
              <a:t>，</a:t>
            </a:r>
            <a:r>
              <a:rPr lang="en-US" altLang="zh-CN" b="1" dirty="0">
                <a:solidFill>
                  <a:schemeClr val="accent1"/>
                </a:solidFill>
                <a:latin typeface="PingFang SC"/>
              </a:rPr>
              <a:t>T</a:t>
            </a:r>
            <a:r>
              <a:rPr lang="zh-CN" altLang="en-US" b="1" dirty="0">
                <a:solidFill>
                  <a:schemeClr val="accent1"/>
                </a:solidFill>
                <a:latin typeface="PingFang SC"/>
              </a:rPr>
              <a:t>计算出目标抓取点：</a:t>
            </a:r>
            <a:r>
              <a:rPr lang="en-US" altLang="zh-CN" b="1" dirty="0">
                <a:solidFill>
                  <a:schemeClr val="accent1"/>
                </a:solidFill>
                <a:latin typeface="PingFang SC"/>
              </a:rPr>
              <a:t>D=P+T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F9185A6-C4E4-4049-A47D-3F738A628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38774"/>
      </p:ext>
    </p:extLst>
  </p:cSld>
  <p:clrMapOvr>
    <a:masterClrMapping/>
  </p:clrMapOvr>
  <p:transition spd="med" advTm="1798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任务分工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BC327C-5502-4F06-BE9F-215387543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221630"/>
              </p:ext>
            </p:extLst>
          </p:nvPr>
        </p:nvGraphicFramePr>
        <p:xfrm>
          <a:off x="130629" y="1685730"/>
          <a:ext cx="8932505" cy="4988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6B61B3-8635-440C-9E3F-55240739C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176"/>
      </p:ext>
    </p:extLst>
  </p:cSld>
  <p:clrMapOvr>
    <a:masterClrMapping/>
  </p:clrMapOvr>
  <p:transition spd="med" advTm="581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未来计划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3FDD05A0-B39F-4EE8-AEA3-B51D3830521B}"/>
              </a:ext>
            </a:extLst>
          </p:cNvPr>
          <p:cNvSpPr txBox="1">
            <a:spLocks/>
          </p:cNvSpPr>
          <p:nvPr/>
        </p:nvSpPr>
        <p:spPr>
          <a:xfrm>
            <a:off x="73626" y="1549783"/>
            <a:ext cx="8908399" cy="1634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accent1"/>
                </a:solidFill>
              </a:rPr>
              <a:t>完善模板匹配方法：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尝试更多的点云分割算法，找到最适合的选择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尝试更多点云配准方法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</a:rPr>
              <a:t>探索新的姿态识别方法：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基于吸附式抓取：寻找面中心点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000" dirty="0">
                <a:solidFill>
                  <a:schemeClr val="accent1"/>
                </a:solidFill>
              </a:rPr>
              <a:t>点云</a:t>
            </a:r>
            <a:r>
              <a:rPr lang="en-US" altLang="zh-CN" sz="2000" dirty="0">
                <a:solidFill>
                  <a:schemeClr val="accent1"/>
                </a:solidFill>
              </a:rPr>
              <a:t>+</a:t>
            </a:r>
            <a:r>
              <a:rPr lang="zh-CN" altLang="en-US" sz="2000" dirty="0">
                <a:solidFill>
                  <a:schemeClr val="accent1"/>
                </a:solidFill>
              </a:rPr>
              <a:t>深度学习方法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</a:rPr>
              <a:t>使用深度学习算法进行分割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r>
              <a:rPr kumimoji="1" lang="zh-CN" altLang="en-US" sz="2400" dirty="0">
                <a:solidFill>
                  <a:schemeClr val="accent1"/>
                </a:solidFill>
              </a:rPr>
              <a:t>使用</a:t>
            </a:r>
            <a:r>
              <a:rPr kumimoji="1" lang="en-US" altLang="zh-CN" sz="2400" dirty="0" err="1">
                <a:solidFill>
                  <a:schemeClr val="accent1"/>
                </a:solidFill>
              </a:rPr>
              <a:t>Linemod</a:t>
            </a:r>
            <a:r>
              <a:rPr kumimoji="1" lang="zh-CN" altLang="en-US" sz="2400" dirty="0">
                <a:solidFill>
                  <a:schemeClr val="accent1"/>
                </a:solidFill>
              </a:rPr>
              <a:t>算法：基于</a:t>
            </a:r>
            <a:r>
              <a:rPr kumimoji="1" lang="en-US" altLang="zh-CN" sz="2400" dirty="0">
                <a:solidFill>
                  <a:schemeClr val="accent1"/>
                </a:solidFill>
              </a:rPr>
              <a:t>2d</a:t>
            </a:r>
            <a:r>
              <a:rPr kumimoji="1" lang="zh-CN" altLang="en-US" sz="2400" dirty="0">
                <a:solidFill>
                  <a:schemeClr val="accent1"/>
                </a:solidFill>
              </a:rPr>
              <a:t>与</a:t>
            </a:r>
            <a:r>
              <a:rPr kumimoji="1" lang="en-US" altLang="zh-CN" sz="2400" dirty="0">
                <a:solidFill>
                  <a:schemeClr val="accent1"/>
                </a:solidFill>
              </a:rPr>
              <a:t>3d</a:t>
            </a:r>
            <a:r>
              <a:rPr kumimoji="1" lang="zh-CN" altLang="en-US" sz="2400" dirty="0">
                <a:solidFill>
                  <a:schemeClr val="accent1"/>
                </a:solidFill>
              </a:rPr>
              <a:t>特征的识别算法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r>
              <a:rPr kumimoji="1" lang="zh-CN" altLang="en-US" sz="2400" dirty="0">
                <a:solidFill>
                  <a:schemeClr val="accent1"/>
                </a:solidFill>
              </a:rPr>
              <a:t>搭建测试平台，验证流程准确度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r>
              <a:rPr kumimoji="1" lang="zh-CN" altLang="en-US" sz="2400" dirty="0">
                <a:solidFill>
                  <a:schemeClr val="accent1"/>
                </a:solidFill>
              </a:rPr>
              <a:t>封装算法，简化操作界面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06532C-8835-4205-9D29-A0408DC48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58862"/>
      </p:ext>
    </p:extLst>
  </p:cSld>
  <p:clrMapOvr>
    <a:masterClrMapping/>
  </p:clrMapOvr>
  <p:transition spd="med" advTm="294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C9D317-934B-462B-B109-57B0A58C1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med" advTm="132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CA618-4BF0-471A-BFD9-C9367B89B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4" y="1671304"/>
            <a:ext cx="2142644" cy="20646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C0BF742-2C0E-4932-9253-22AFAB778D6A}"/>
              </a:ext>
            </a:extLst>
          </p:cNvPr>
          <p:cNvSpPr/>
          <p:nvPr/>
        </p:nvSpPr>
        <p:spPr>
          <a:xfrm>
            <a:off x="2996213" y="205728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chemeClr val="accent1"/>
                </a:solidFill>
              </a:rPr>
              <a:t>网购的热潮，快递行业迎来了前所未有的井喷式增长</a:t>
            </a:r>
            <a:r>
              <a:rPr lang="zh-CN" altLang="en-US" sz="2400" b="1" dirty="0">
                <a:solidFill>
                  <a:schemeClr val="accent1"/>
                </a:solidFill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5D8F25-EB02-44E7-BB92-440C39792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26" y="4055237"/>
            <a:ext cx="3109370" cy="206462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A27EC0-F31B-4AA2-94AF-D0A839CA7D89}"/>
              </a:ext>
            </a:extLst>
          </p:cNvPr>
          <p:cNvSpPr/>
          <p:nvPr/>
        </p:nvSpPr>
        <p:spPr>
          <a:xfrm>
            <a:off x="3752294" y="4535633"/>
            <a:ext cx="495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实现快递分拣的自动化迫在眉睫。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542727-076B-4E17-B812-B099FCDDB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ransition spd="med" advTm="2713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FFF0B-82D4-47F7-BFC1-7EFF1E2547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4" y="1685678"/>
            <a:ext cx="8372163" cy="492149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Kinect2.0</a:t>
            </a:r>
            <a:r>
              <a:rPr lang="zh-CN" altLang="en-US" dirty="0"/>
              <a:t>实现不同大小，不同形状盒子的三维位姿识别。</a:t>
            </a:r>
            <a:endParaRPr lang="en-US" altLang="zh-CN" dirty="0"/>
          </a:p>
          <a:p>
            <a:r>
              <a:rPr lang="zh-CN" altLang="en-US" dirty="0"/>
              <a:t>实现单个盒子的位姿识别</a:t>
            </a:r>
            <a:endParaRPr lang="en-US" altLang="zh-CN" dirty="0"/>
          </a:p>
          <a:p>
            <a:r>
              <a:rPr lang="zh-CN" altLang="en-US" dirty="0"/>
              <a:t>实现多个盒子的位姿识别</a:t>
            </a:r>
            <a:endParaRPr lang="en-US" altLang="zh-CN" dirty="0"/>
          </a:p>
          <a:p>
            <a:r>
              <a:rPr lang="zh-CN" altLang="en-US" dirty="0"/>
              <a:t>实现不同大小盒子的位姿识别</a:t>
            </a:r>
            <a:endParaRPr lang="en-US" altLang="zh-CN" dirty="0"/>
          </a:p>
          <a:p>
            <a:r>
              <a:rPr lang="zh-CN" altLang="en-US" dirty="0"/>
              <a:t>实现不同形状盒子的位姿识别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5ED12A-FECA-4574-8E63-0976E4C0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5148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444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研究现状：基本方法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11417" y="3451354"/>
            <a:ext cx="9372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dirty="0">
                <a:solidFill>
                  <a:schemeClr val="bg1"/>
                </a:solidFill>
              </a:rPr>
              <a:t>同物多形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41CA31-97DE-4E93-A655-9F1766E2C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741448"/>
              </p:ext>
            </p:extLst>
          </p:nvPr>
        </p:nvGraphicFramePr>
        <p:xfrm>
          <a:off x="13248" y="1561692"/>
          <a:ext cx="5125193" cy="186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B2C639D-82D5-4D07-B847-EE13F385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124287"/>
              </p:ext>
            </p:extLst>
          </p:nvPr>
        </p:nvGraphicFramePr>
        <p:xfrm>
          <a:off x="5437809" y="1598659"/>
          <a:ext cx="3682658" cy="1436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F89B60C1-BE01-4941-939B-D4046E218F6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" y="3684006"/>
            <a:ext cx="5619237" cy="2531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EED0DE-1917-4C8C-BF16-9D33D68D872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8873" r="2726" b="9851"/>
          <a:stretch/>
        </p:blipFill>
        <p:spPr>
          <a:xfrm>
            <a:off x="5437809" y="3677516"/>
            <a:ext cx="3610424" cy="17205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5B90D6-B8BF-43B0-BAAE-1DF61AAED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46562"/>
      </p:ext>
    </p:extLst>
  </p:cSld>
  <p:clrMapOvr>
    <a:masterClrMapping/>
  </p:clrMapOvr>
  <p:transition spd="med" advTm="501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9FDA02-8C20-4CEA-9C01-DCF0118B18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与企业的沟通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606BA9-68D4-41DE-BD13-B90D55A2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F37A3B-7EA2-40A0-9177-4C2337C64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73320"/>
              </p:ext>
            </p:extLst>
          </p:nvPr>
        </p:nvGraphicFramePr>
        <p:xfrm>
          <a:off x="1571348" y="2388093"/>
          <a:ext cx="5648284" cy="29118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7436">
                  <a:extLst>
                    <a:ext uri="{9D8B030D-6E8A-4147-A177-3AD203B41FA5}">
                      <a16:colId xmlns:a16="http://schemas.microsoft.com/office/drawing/2014/main" val="1242148414"/>
                    </a:ext>
                  </a:extLst>
                </a:gridCol>
                <a:gridCol w="3060848">
                  <a:extLst>
                    <a:ext uri="{9D8B030D-6E8A-4147-A177-3AD203B41FA5}">
                      <a16:colId xmlns:a16="http://schemas.microsoft.com/office/drawing/2014/main" val="3923962295"/>
                    </a:ext>
                  </a:extLst>
                </a:gridCol>
              </a:tblGrid>
              <a:tr h="61004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时间</a:t>
                      </a:r>
                      <a:endParaRPr lang="zh-CN" sz="1000" dirty="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沟通方式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4264132"/>
                  </a:ext>
                </a:extLst>
              </a:tr>
              <a:tr h="62422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2018</a:t>
                      </a:r>
                      <a:r>
                        <a:rPr lang="zh-CN" sz="1200">
                          <a:effectLst/>
                        </a:rPr>
                        <a:t>年</a:t>
                      </a:r>
                      <a:r>
                        <a:rPr lang="en-GB" sz="1200">
                          <a:effectLst/>
                        </a:rPr>
                        <a:t>3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GB" sz="1200">
                          <a:effectLst/>
                        </a:rPr>
                        <a:t>17</a:t>
                      </a:r>
                      <a:r>
                        <a:rPr lang="zh-CN" sz="1200">
                          <a:effectLst/>
                        </a:rPr>
                        <a:t>日星期六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小组到企业访问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9518609"/>
                  </a:ext>
                </a:extLst>
              </a:tr>
              <a:tr h="62422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2018</a:t>
                      </a:r>
                      <a:r>
                        <a:rPr lang="zh-CN" sz="1200">
                          <a:effectLst/>
                        </a:rPr>
                        <a:t>年</a:t>
                      </a:r>
                      <a:r>
                        <a:rPr lang="en-GB" sz="1200">
                          <a:effectLst/>
                        </a:rPr>
                        <a:t>3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GB" sz="1200">
                          <a:effectLst/>
                        </a:rPr>
                        <a:t>24</a:t>
                      </a:r>
                      <a:r>
                        <a:rPr lang="zh-CN" sz="1200">
                          <a:effectLst/>
                        </a:rPr>
                        <a:t>日星期六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向企业提交周报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16473"/>
                  </a:ext>
                </a:extLst>
              </a:tr>
              <a:tr h="510731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2018</a:t>
                      </a:r>
                      <a:r>
                        <a:rPr lang="zh-CN" sz="1200">
                          <a:effectLst/>
                        </a:rPr>
                        <a:t>年</a:t>
                      </a:r>
                      <a:r>
                        <a:rPr lang="en-GB" sz="1200">
                          <a:effectLst/>
                        </a:rPr>
                        <a:t>3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GB" sz="1200">
                          <a:effectLst/>
                        </a:rPr>
                        <a:t>31</a:t>
                      </a:r>
                      <a:r>
                        <a:rPr lang="zh-CN" sz="1200">
                          <a:effectLst/>
                        </a:rPr>
                        <a:t>日星期六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向企业提交周报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8806210"/>
                  </a:ext>
                </a:extLst>
              </a:tr>
              <a:tr h="542652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2018</a:t>
                      </a:r>
                      <a:r>
                        <a:rPr lang="zh-CN" sz="1200">
                          <a:effectLst/>
                        </a:rPr>
                        <a:t>年</a:t>
                      </a:r>
                      <a:r>
                        <a:rPr lang="en-GB" sz="1200">
                          <a:effectLst/>
                        </a:rPr>
                        <a:t>4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GB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日星期二</a:t>
                      </a:r>
                      <a:endParaRPr lang="zh-CN" sz="100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向企业提交周报</a:t>
                      </a:r>
                      <a:endParaRPr lang="zh-CN" sz="1000" dirty="0">
                        <a:effectLst/>
                        <a:latin typeface="Palatino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000740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367686-25D1-4122-84E3-851052225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7396"/>
      </p:ext>
    </p:extLst>
  </p:cSld>
  <p:clrMapOvr>
    <a:masterClrMapping/>
  </p:clrMapOvr>
  <p:transition spd="med" advTm="806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F4D1759-B770-47B4-9DA2-227F2D46F5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1758335"/>
              </p:ext>
            </p:extLst>
          </p:nvPr>
        </p:nvGraphicFramePr>
        <p:xfrm>
          <a:off x="1327211" y="2192785"/>
          <a:ext cx="6489577" cy="4147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0895">
                  <a:extLst>
                    <a:ext uri="{9D8B030D-6E8A-4147-A177-3AD203B41FA5}">
                      <a16:colId xmlns:a16="http://schemas.microsoft.com/office/drawing/2014/main" val="3882369674"/>
                    </a:ext>
                  </a:extLst>
                </a:gridCol>
                <a:gridCol w="1664815">
                  <a:extLst>
                    <a:ext uri="{9D8B030D-6E8A-4147-A177-3AD203B41FA5}">
                      <a16:colId xmlns:a16="http://schemas.microsoft.com/office/drawing/2014/main" val="1713285131"/>
                    </a:ext>
                  </a:extLst>
                </a:gridCol>
                <a:gridCol w="1310364">
                  <a:extLst>
                    <a:ext uri="{9D8B030D-6E8A-4147-A177-3AD203B41FA5}">
                      <a16:colId xmlns:a16="http://schemas.microsoft.com/office/drawing/2014/main" val="2164572751"/>
                    </a:ext>
                  </a:extLst>
                </a:gridCol>
                <a:gridCol w="2503503">
                  <a:extLst>
                    <a:ext uri="{9D8B030D-6E8A-4147-A177-3AD203B41FA5}">
                      <a16:colId xmlns:a16="http://schemas.microsoft.com/office/drawing/2014/main" val="989321509"/>
                    </a:ext>
                  </a:extLst>
                </a:gridCol>
              </a:tblGrid>
              <a:tr h="449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priority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need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feature </a:t>
                      </a:r>
                      <a:endParaRPr lang="zh-CN" altLang="en-US" sz="1800" b="1" ker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specification</a:t>
                      </a:r>
                      <a:endParaRPr lang="zh-CN" altLang="en-US" sz="1800" b="1" ker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4216234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价格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材料选择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低成本元件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3009585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精度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算法选择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优化算法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1594675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对硬件要求低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简化问题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简化算法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88409810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算法鲁棒性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算法测试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改进算法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90886154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点云模型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点云模型生成及处理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49987113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操作简单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用户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endParaRPr lang="zh-CN" altLang="en-US" sz="18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简化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78927421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可移植性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程序封装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预留匹配接口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91566541"/>
                  </a:ext>
                </a:extLst>
              </a:tr>
              <a:tr h="4498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Kinect2.0</a:t>
                      </a:r>
                      <a:endParaRPr lang="zh-CN" altLang="en-US" sz="18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indent="139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Kinect2.0</a:t>
                      </a:r>
                      <a:endParaRPr lang="zh-CN" altLang="en-US" sz="1800" b="1" ker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indent="139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Kinect2.0</a:t>
                      </a:r>
                      <a:endParaRPr lang="zh-CN" altLang="en-US" sz="18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9108288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10F61C60-A980-410C-BC1A-D0CD40C9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27BFCB-3B9C-439D-8532-5198D13E0F7C}"/>
              </a:ext>
            </a:extLst>
          </p:cNvPr>
          <p:cNvSpPr/>
          <p:nvPr/>
        </p:nvSpPr>
        <p:spPr>
          <a:xfrm>
            <a:off x="635596" y="173034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客户需求分析</a:t>
            </a:r>
            <a:endParaRPr lang="en-US" altLang="zh-C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92FC4C-7301-452E-AAA5-1A593F272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9324"/>
      </p:ext>
    </p:extLst>
  </p:cSld>
  <p:clrMapOvr>
    <a:masterClrMapping/>
  </p:clrMapOvr>
  <p:transition spd="med" advTm="1066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6FBE32-8819-46BF-90D5-7BC38AC1EE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QFD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EB3A02-3C58-441C-BFCA-C467ACBF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8E0986-4DE9-425A-8821-7C0D61B4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1" y="1830793"/>
            <a:ext cx="4862945" cy="49136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CE627D-990E-43AF-8A16-C5FE414E5243}"/>
              </a:ext>
            </a:extLst>
          </p:cNvPr>
          <p:cNvSpPr/>
          <p:nvPr/>
        </p:nvSpPr>
        <p:spPr>
          <a:xfrm>
            <a:off x="6539713" y="5514391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</a:rPr>
              <a:t>关键工程指标：低成本元件，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zh-CN" altLang="en-US" sz="1400" b="1" dirty="0">
                <a:solidFill>
                  <a:schemeClr val="accent1"/>
                </a:solidFill>
              </a:rPr>
              <a:t>优化算法，改进算法</a:t>
            </a:r>
            <a:endParaRPr lang="zh-CN" altLang="en-US" sz="1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1F148D-2DA1-491D-938C-5ADA81F67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79509"/>
      </p:ext>
    </p:extLst>
  </p:cSld>
  <p:clrMapOvr>
    <a:masterClrMapping/>
  </p:clrMapOvr>
  <p:transition spd="med" advTm="853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1504</TotalTime>
  <Words>1847</Words>
  <Application>Microsoft Office PowerPoint</Application>
  <PresentationFormat>On-screen Show (4:3)</PresentationFormat>
  <Paragraphs>267</Paragraphs>
  <Slides>37</Slides>
  <Notes>0</Notes>
  <HiddenSlides>0</HiddenSlides>
  <MMClips>36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Adobe 黑体 Std R</vt:lpstr>
      <vt:lpstr>Palatino</vt:lpstr>
      <vt:lpstr>PingFang SC</vt:lpstr>
      <vt:lpstr>等线</vt:lpstr>
      <vt:lpstr>等线 Light</vt:lpstr>
      <vt:lpstr>宋体</vt:lpstr>
      <vt:lpstr>微软雅黑</vt:lpstr>
      <vt:lpstr>Arial</vt:lpstr>
      <vt:lpstr>Calibri</vt:lpstr>
      <vt:lpstr>Cambria Math</vt:lpstr>
      <vt:lpstr>Times New Roman</vt:lpstr>
      <vt:lpstr>2016-VI主题-蓝</vt:lpstr>
      <vt:lpstr>毕业设计中期答辩</vt:lpstr>
      <vt:lpstr>基于Kinect2.0的快递盒子位姿识别算法开发</vt:lpstr>
      <vt:lpstr>目录 Contents</vt:lpstr>
      <vt:lpstr>项目背景</vt:lpstr>
      <vt:lpstr>项目目标</vt:lpstr>
      <vt:lpstr>研究现状：基本方法</vt:lpstr>
      <vt:lpstr>项目管理</vt:lpstr>
      <vt:lpstr>项目管理</vt:lpstr>
      <vt:lpstr>项目管理</vt:lpstr>
      <vt:lpstr>项目管理</vt:lpstr>
      <vt:lpstr>项目管理</vt:lpstr>
      <vt:lpstr>进度甘特图</vt:lpstr>
      <vt:lpstr>进度甘特图</vt:lpstr>
      <vt:lpstr>进度甘特图</vt:lpstr>
      <vt:lpstr>设备及环境准备：Kinect2.0 标定原理</vt:lpstr>
      <vt:lpstr>设备及环境准备：Kinect标定过程</vt:lpstr>
      <vt:lpstr>设备及环境准备：Kinect标定结果</vt:lpstr>
      <vt:lpstr>设备及环境准备：Kinect标定结果</vt:lpstr>
      <vt:lpstr>基于深度学习的方法：大致思路</vt:lpstr>
      <vt:lpstr>基于深度学习的方法：预先准备</vt:lpstr>
      <vt:lpstr>基于深度学习的方法：预先测试</vt:lpstr>
      <vt:lpstr>基于深度学习的方法：SolvePnP</vt:lpstr>
      <vt:lpstr>基于深度学习的方法：预先测试</vt:lpstr>
      <vt:lpstr>基于深度学习的方法：YOLO模型</vt:lpstr>
      <vt:lpstr>基于深度学习的方法：测试YOLO模型</vt:lpstr>
      <vt:lpstr>基于深度学习的方法：训练YOLO模型</vt:lpstr>
      <vt:lpstr>基于深度学习的方法：训练结果</vt:lpstr>
      <vt:lpstr>基于深度学习的方法：训练总结</vt:lpstr>
      <vt:lpstr>基于点云模板匹配的方法：处理流程</vt:lpstr>
      <vt:lpstr>基于点云模板匹配的方法：点云滤波</vt:lpstr>
      <vt:lpstr>基于点云模板匹配的方法：生成模板</vt:lpstr>
      <vt:lpstr>基于点云模板匹配的方法：点云分割</vt:lpstr>
      <vt:lpstr>基于点云模板匹配的方法：点云配准</vt:lpstr>
      <vt:lpstr>基于点云模板匹配的方法：姿态估算</vt:lpstr>
      <vt:lpstr>任务分工</vt:lpstr>
      <vt:lpstr>未来计划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yongchun zha</cp:lastModifiedBy>
  <cp:revision>230</cp:revision>
  <dcterms:created xsi:type="dcterms:W3CDTF">2016-04-20T02:59:17Z</dcterms:created>
  <dcterms:modified xsi:type="dcterms:W3CDTF">2018-04-13T05:14:34Z</dcterms:modified>
</cp:coreProperties>
</file>